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Gill Sans"/>
      <p:regular r:id="rId13"/>
      <p:bold r:id="rId14"/>
    </p:embeddedFont>
    <p:embeddedFont>
      <p:font typeface="Open Sans"/>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360">
          <p15:clr>
            <a:srgbClr val="A4A3A4"/>
          </p15:clr>
        </p15:guide>
        <p15:guide id="2" pos="3840">
          <p15:clr>
            <a:srgbClr val="A4A3A4"/>
          </p15:clr>
        </p15:guide>
      </p15:sldGuideLst>
    </p:ext>
    <p:ext uri="GoogleSlidesCustomDataVersion2">
      <go:slidesCustomData xmlns:go="http://customooxmlschemas.google.com/" r:id="rId19" roundtripDataSignature="AMtx7mipDoL9KpJEH2klXuGbNRiQYEIk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3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GillSans-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OpenSans-regular.fntdata"/><Relationship Id="rId14" Type="http://schemas.openxmlformats.org/officeDocument/2006/relationships/font" Target="fonts/GillSans-bold.fntdata"/><Relationship Id="rId17" Type="http://schemas.openxmlformats.org/officeDocument/2006/relationships/font" Target="fonts/OpenSans-italic.fntdata"/><Relationship Id="rId16" Type="http://schemas.openxmlformats.org/officeDocument/2006/relationships/font" Target="fonts/OpenSans-bold.fntdata"/><Relationship Id="rId5" Type="http://schemas.openxmlformats.org/officeDocument/2006/relationships/notesMaster" Target="notesMasters/notesMaster1.xml"/><Relationship Id="rId19" Type="http://customschemas.google.com/relationships/presentationmetadata" Target="metadata"/><Relationship Id="rId6" Type="http://schemas.openxmlformats.org/officeDocument/2006/relationships/slide" Target="slides/slide1.xml"/><Relationship Id="rId18" Type="http://schemas.openxmlformats.org/officeDocument/2006/relationships/font" Target="fonts/OpenSans-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9" name="Google Shape;129;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8" name="Google Shape;138;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Wildlife biologist, currently working on my PhD at CSU – broad interest in questions of animal behavior and conservation </a:t>
            </a:r>
            <a:endParaRPr/>
          </a:p>
          <a:p>
            <a:pPr indent="0" lvl="0" marL="0" rtl="0" algn="l">
              <a:spcBef>
                <a:spcPts val="0"/>
              </a:spcBef>
              <a:spcAft>
                <a:spcPts val="0"/>
              </a:spcAft>
              <a:buNone/>
            </a:pPr>
            <a:r>
              <a:rPr lang="en-US"/>
              <a:t>I’m viewing my roll here as sharing a bit about wildlife and their responses to humans, and really encourage discussions about the specifics with folks from fort collins natural areas – they are the boots on the ground land managers</a:t>
            </a:r>
            <a:endParaRPr/>
          </a:p>
          <a:p>
            <a:pPr indent="0" lvl="0" marL="0" rtl="0" algn="l">
              <a:spcBef>
                <a:spcPts val="0"/>
              </a:spcBef>
              <a:spcAft>
                <a:spcPts val="0"/>
              </a:spcAft>
              <a:buNone/>
            </a:pPr>
            <a:r>
              <a:rPr lang="en-US"/>
              <a:t>I also chatted with a few of my colleagues at CSU and they mentioned that figuring out best uses could be a master’s project, so this is hitting some of the high notes and will hopefully fuel thoughts on out to develop Hughes with both people and wildlife in mind</a:t>
            </a:r>
            <a:endParaRPr/>
          </a:p>
          <a:p>
            <a:pPr indent="0" lvl="0" marL="0" rtl="0" algn="l">
              <a:spcBef>
                <a:spcPts val="0"/>
              </a:spcBef>
              <a:spcAft>
                <a:spcPts val="0"/>
              </a:spcAft>
              <a:buNone/>
            </a:pPr>
            <a:r>
              <a:t/>
            </a:r>
            <a:endParaRPr/>
          </a:p>
        </p:txBody>
      </p:sp>
      <p:sp>
        <p:nvSpPr>
          <p:cNvPr id="139" name="Google Shape;139;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9" name="Google Shape;149;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Lots of amazing wildlife in and around the fort collins areas, pds, woodhouse scrub jays, and two-tailed swallow tails</a:t>
            </a:r>
            <a:endParaRPr/>
          </a:p>
          <a:p>
            <a:pPr indent="0" lvl="0" marL="0" rtl="0" algn="l">
              <a:spcBef>
                <a:spcPts val="0"/>
              </a:spcBef>
              <a:spcAft>
                <a:spcPts val="0"/>
              </a:spcAft>
              <a:buNone/>
            </a:pPr>
            <a:r>
              <a:rPr lang="en-US"/>
              <a:t>Hughes isn’t the first highly impacted site that the city as acquired and turned into something pretty amazing for wildlife and the community</a:t>
            </a:r>
            <a:endParaRPr/>
          </a:p>
          <a:p>
            <a:pPr indent="0" lvl="0" marL="0" rtl="0" algn="l">
              <a:spcBef>
                <a:spcPts val="0"/>
              </a:spcBef>
              <a:spcAft>
                <a:spcPts val="0"/>
              </a:spcAft>
              <a:buNone/>
            </a:pPr>
            <a:r>
              <a:rPr lang="en-US"/>
              <a:t>Riverbend ponds natural area is a network of former gravel mine ponds which included ample fishing opportunities, 3 miles of walking/running trails, and are designated by the Audobon society as an Important Bird Area</a:t>
            </a:r>
            <a:endParaRPr/>
          </a:p>
        </p:txBody>
      </p:sp>
      <p:sp>
        <p:nvSpPr>
          <p:cNvPr id="150" name="Google Shape;150;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Expanding body of scientific literature on wildlife living in proximity to humans, and we’re lucky that a lot of this work has been done either right in our back yard or elsewhere in Colorado</a:t>
            </a:r>
            <a:endParaRPr/>
          </a:p>
          <a:p>
            <a:pPr indent="0" lvl="0" marL="0" rtl="0" algn="l">
              <a:spcBef>
                <a:spcPts val="0"/>
              </a:spcBef>
              <a:spcAft>
                <a:spcPts val="0"/>
              </a:spcAft>
              <a:buNone/>
            </a:pPr>
            <a:r>
              <a:rPr lang="en-US"/>
              <a:t>Highlight Jesse’s study, each of the 3 boxes </a:t>
            </a:r>
            <a:endParaRPr/>
          </a:p>
          <a:p>
            <a:pPr indent="0" lvl="0" marL="0" rtl="0" algn="l">
              <a:spcBef>
                <a:spcPts val="0"/>
              </a:spcBef>
              <a:spcAft>
                <a:spcPts val="0"/>
              </a:spcAft>
              <a:buNone/>
            </a:pPr>
            <a:r>
              <a:rPr lang="en-US"/>
              <a:t>Broad categories of how animals respond </a:t>
            </a:r>
            <a:endParaRPr/>
          </a:p>
        </p:txBody>
      </p:sp>
      <p:sp>
        <p:nvSpPr>
          <p:cNvPr id="161" name="Google Shape;161;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Another study I want to highlight, which was again conducted in Colorado, highlights probability of habitat use in areas that underwent planned conservation development – incorporating carefully designed wildlife habitat into residential housing developments in comparison to undeveloped areas </a:t>
            </a:r>
            <a:endParaRPr/>
          </a:p>
          <a:p>
            <a:pPr indent="0" lvl="0" marL="0" rtl="0" algn="l">
              <a:spcBef>
                <a:spcPts val="0"/>
              </a:spcBef>
              <a:spcAft>
                <a:spcPts val="0"/>
              </a:spcAft>
              <a:buNone/>
            </a:pPr>
            <a:r>
              <a:rPr lang="en-US"/>
              <a:t>Response was species dependent but in many cases, species thrived in conservation development areas which highlights opportunities to do just this at Huges</a:t>
            </a:r>
            <a:endParaRPr/>
          </a:p>
        </p:txBody>
      </p:sp>
      <p:sp>
        <p:nvSpPr>
          <p:cNvPr id="178" name="Google Shape;178;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7" name="Google Shape;18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Final point I want to bring up is the immense importance of connecting everyone to nature as this is really were maximum conservation outcomes can be drawn from Hughes. Its important to recognized that the amount of green space and human uses are only a couple of the elements shaping ecological processes on the landscape, and I truly believe that the more we can leverage opportunities like this to provide access and opportunity to experience nature to everyone in our community, the more hope I have for long term conservation of not only fort collins, but our planet. </a:t>
            </a:r>
            <a:endParaRPr/>
          </a:p>
        </p:txBody>
      </p:sp>
      <p:sp>
        <p:nvSpPr>
          <p:cNvPr id="188" name="Google Shape;18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Shared, multiple use: Build community! Think about configuration carefully</a:t>
            </a:r>
            <a:endParaRPr/>
          </a:p>
          <a:p>
            <a:pPr indent="0" lvl="0" marL="0" rtl="0" algn="l">
              <a:lnSpc>
                <a:spcPct val="100000"/>
              </a:lnSpc>
              <a:spcBef>
                <a:spcPts val="0"/>
              </a:spcBef>
              <a:spcAft>
                <a:spcPts val="0"/>
              </a:spcAft>
              <a:buNone/>
            </a:pPr>
            <a:r>
              <a:rPr lang="en-US"/>
              <a:t>Connection and access: Bus stop, IDEA, gazebo to host things like nature summer camps or get school kids outside</a:t>
            </a:r>
            <a:endParaRPr/>
          </a:p>
          <a:p>
            <a:pPr indent="0" lvl="0" marL="0" marR="0" rtl="0" algn="l">
              <a:lnSpc>
                <a:spcPct val="100000"/>
              </a:lnSpc>
              <a:spcBef>
                <a:spcPts val="0"/>
              </a:spcBef>
              <a:spcAft>
                <a:spcPts val="0"/>
              </a:spcAft>
              <a:buClr>
                <a:schemeClr val="dk1"/>
              </a:buClr>
              <a:buSzPts val="1200"/>
              <a:buFont typeface="Calibri"/>
              <a:buNone/>
            </a:pPr>
            <a:r>
              <a:rPr lang="en-US"/>
              <a:t>Restore select areas and minimize disturbance: Trailed use where possible, no-mow, close at night to create temporal refugia, activity-specific areas – walking only trails near wildlife habitat to provide wildlife viewing opportunities… </a:t>
            </a:r>
            <a:endParaRPr/>
          </a:p>
          <a:p>
            <a:pPr indent="0" lvl="0" marL="0" marR="0" rtl="0" algn="l">
              <a:lnSpc>
                <a:spcPct val="100000"/>
              </a:lnSpc>
              <a:spcBef>
                <a:spcPts val="0"/>
              </a:spcBef>
              <a:spcAft>
                <a:spcPts val="0"/>
              </a:spcAft>
              <a:buClr>
                <a:schemeClr val="dk1"/>
              </a:buClr>
              <a:buSzPts val="1200"/>
              <a:buFont typeface="Calibri"/>
              <a:buNone/>
            </a:pPr>
            <a:r>
              <a:rPr lang="en-US"/>
              <a:t>Lots more literature on this to help plan to maximize habitat quality and minimize disturbance</a:t>
            </a:r>
            <a:endParaRPr/>
          </a:p>
          <a:p>
            <a:pPr indent="0" lvl="0" marL="0" marR="0" rtl="0" algn="l">
              <a:lnSpc>
                <a:spcPct val="100000"/>
              </a:lnSpc>
              <a:spcBef>
                <a:spcPts val="0"/>
              </a:spcBef>
              <a:spcAft>
                <a:spcPts val="0"/>
              </a:spcAft>
              <a:buClr>
                <a:schemeClr val="dk1"/>
              </a:buClr>
              <a:buSzPts val="1200"/>
              <a:buFont typeface="Calibri"/>
              <a:buNone/>
            </a:pPr>
            <a:r>
              <a:rPr lang="en-US"/>
              <a:t>FCNA: Best understanding of wildlife uses of the land adjacent to Hughes</a:t>
            </a:r>
            <a:endParaRPr/>
          </a:p>
        </p:txBody>
      </p:sp>
      <p:sp>
        <p:nvSpPr>
          <p:cNvPr id="198" name="Google Shape;198;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2"/>
        </a:solidFill>
      </p:bgPr>
    </p:bg>
    <p:spTree>
      <p:nvGrpSpPr>
        <p:cNvPr id="15" name="Shape 15"/>
        <p:cNvGrpSpPr/>
        <p:nvPr/>
      </p:nvGrpSpPr>
      <p:grpSpPr>
        <a:xfrm>
          <a:off x="0" y="0"/>
          <a:ext cx="0" cy="0"/>
          <a:chOff x="0" y="0"/>
          <a:chExt cx="0" cy="0"/>
        </a:xfrm>
      </p:grpSpPr>
      <p:sp>
        <p:nvSpPr>
          <p:cNvPr id="16" name="Google Shape;16;p10"/>
          <p:cNvSpPr txBox="1"/>
          <p:nvPr>
            <p:ph type="ctr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0"/>
          <p:cNvSpPr txBox="1"/>
          <p:nvPr>
            <p:ph idx="1" type="subTitle"/>
          </p:nvPr>
        </p:nvSpPr>
        <p:spPr>
          <a:xfrm>
            <a:off x="2695194" y="4352544"/>
            <a:ext cx="6801612" cy="1239894"/>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SzPts val="2000"/>
              <a:buNone/>
              <a:defRPr sz="2000">
                <a:solidFill>
                  <a:srgbClr val="3F3F3F"/>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18" name="Google Shape;18;p10"/>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0"/>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0"/>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9" name="Shape 89"/>
        <p:cNvGrpSpPr/>
        <p:nvPr/>
      </p:nvGrpSpPr>
      <p:grpSpPr>
        <a:xfrm>
          <a:off x="0" y="0"/>
          <a:ext cx="0" cy="0"/>
          <a:chOff x="0" y="0"/>
          <a:chExt cx="0" cy="0"/>
        </a:xfrm>
      </p:grpSpPr>
      <p:sp>
        <p:nvSpPr>
          <p:cNvPr id="90" name="Google Shape;90;p18"/>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18"/>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8"/>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18"/>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4" name="Shape 94"/>
        <p:cNvGrpSpPr/>
        <p:nvPr/>
      </p:nvGrpSpPr>
      <p:grpSpPr>
        <a:xfrm>
          <a:off x="0" y="0"/>
          <a:ext cx="0" cy="0"/>
          <a:chOff x="0" y="0"/>
          <a:chExt cx="0" cy="0"/>
        </a:xfrm>
      </p:grpSpPr>
      <p:sp>
        <p:nvSpPr>
          <p:cNvPr id="95" name="Google Shape;95;p19"/>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6" name="Google Shape;96;p19"/>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7" name="Google Shape;97;p19"/>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98" name="Shape 98"/>
        <p:cNvGrpSpPr/>
        <p:nvPr/>
      </p:nvGrpSpPr>
      <p:grpSpPr>
        <a:xfrm>
          <a:off x="0" y="0"/>
          <a:ext cx="0" cy="0"/>
          <a:chOff x="0" y="0"/>
          <a:chExt cx="0" cy="0"/>
        </a:xfrm>
      </p:grpSpPr>
      <p:sp>
        <p:nvSpPr>
          <p:cNvPr id="99" name="Google Shape;99;p20"/>
          <p:cNvSpPr/>
          <p:nvPr/>
        </p:nvSpPr>
        <p:spPr>
          <a:xfrm>
            <a:off x="0" y="0"/>
            <a:ext cx="6096000"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0"/>
          <p:cNvSpPr txBox="1"/>
          <p:nvPr>
            <p:ph type="title"/>
          </p:nvPr>
        </p:nvSpPr>
        <p:spPr>
          <a:xfrm>
            <a:off x="804672" y="2243828"/>
            <a:ext cx="4486656" cy="1141497"/>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rm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20"/>
          <p:cNvSpPr txBox="1"/>
          <p:nvPr>
            <p:ph idx="1" type="body"/>
          </p:nvPr>
        </p:nvSpPr>
        <p:spPr>
          <a:xfrm>
            <a:off x="6736080" y="804672"/>
            <a:ext cx="4815840" cy="5248656"/>
          </a:xfrm>
          <a:prstGeom prst="rect">
            <a:avLst/>
          </a:prstGeom>
          <a:noFill/>
          <a:ln>
            <a:noFill/>
          </a:ln>
        </p:spPr>
        <p:txBody>
          <a:bodyPr anchorCtr="0" anchor="t" bIns="45700" lIns="91425" spcFirstLastPara="1" rIns="91425" wrap="square" tIns="45700">
            <a:normAutofit/>
          </a:bodyPr>
          <a:lstStyle>
            <a:lvl1pPr indent="-349250" lvl="0" marL="457200" algn="l">
              <a:lnSpc>
                <a:spcPct val="100000"/>
              </a:lnSpc>
              <a:spcBef>
                <a:spcPts val="1000"/>
              </a:spcBef>
              <a:spcAft>
                <a:spcPts val="0"/>
              </a:spcAft>
              <a:buSzPts val="1900"/>
              <a:buChar char="•"/>
              <a:defRPr sz="1900">
                <a:solidFill>
                  <a:schemeClr val="dk1"/>
                </a:solidFill>
              </a:defRPr>
            </a:lvl1pPr>
            <a:lvl2pPr indent="-330200" lvl="1" marL="914400" algn="l">
              <a:lnSpc>
                <a:spcPct val="100000"/>
              </a:lnSpc>
              <a:spcBef>
                <a:spcPts val="1000"/>
              </a:spcBef>
              <a:spcAft>
                <a:spcPts val="0"/>
              </a:spcAft>
              <a:buSzPts val="1600"/>
              <a:buChar char="•"/>
              <a:defRPr sz="1600">
                <a:solidFill>
                  <a:schemeClr val="dk1"/>
                </a:solidFill>
              </a:defRPr>
            </a:lvl2pPr>
            <a:lvl3pPr indent="-330200" lvl="2" marL="1371600" algn="l">
              <a:lnSpc>
                <a:spcPct val="100000"/>
              </a:lnSpc>
              <a:spcBef>
                <a:spcPts val="1000"/>
              </a:spcBef>
              <a:spcAft>
                <a:spcPts val="0"/>
              </a:spcAft>
              <a:buSzPts val="1600"/>
              <a:buChar char="•"/>
              <a:defRPr sz="1600">
                <a:solidFill>
                  <a:schemeClr val="dk1"/>
                </a:solidFill>
              </a:defRPr>
            </a:lvl3pPr>
            <a:lvl4pPr indent="-330200" lvl="3" marL="1828800" algn="l">
              <a:lnSpc>
                <a:spcPct val="100000"/>
              </a:lnSpc>
              <a:spcBef>
                <a:spcPts val="1000"/>
              </a:spcBef>
              <a:spcAft>
                <a:spcPts val="0"/>
              </a:spcAft>
              <a:buSzPts val="1600"/>
              <a:buChar char="•"/>
              <a:defRPr sz="1600">
                <a:solidFill>
                  <a:schemeClr val="dk1"/>
                </a:solidFill>
              </a:defRPr>
            </a:lvl4pPr>
            <a:lvl5pPr indent="-330200" lvl="4" marL="2286000" algn="l">
              <a:lnSpc>
                <a:spcPct val="100000"/>
              </a:lnSpc>
              <a:spcBef>
                <a:spcPts val="1000"/>
              </a:spcBef>
              <a:spcAft>
                <a:spcPts val="0"/>
              </a:spcAft>
              <a:buSzPts val="1600"/>
              <a:buChar char="•"/>
              <a:defRPr sz="1600">
                <a:solidFill>
                  <a:schemeClr val="dk1"/>
                </a:solidFill>
              </a:defRPr>
            </a:lvl5pPr>
            <a:lvl6pPr indent="-330200" lvl="5" marL="2743200" algn="l">
              <a:lnSpc>
                <a:spcPct val="100000"/>
              </a:lnSpc>
              <a:spcBef>
                <a:spcPts val="1000"/>
              </a:spcBef>
              <a:spcAft>
                <a:spcPts val="0"/>
              </a:spcAft>
              <a:buSzPts val="1600"/>
              <a:buChar char="•"/>
              <a:defRPr sz="1600"/>
            </a:lvl6pPr>
            <a:lvl7pPr indent="-330200" lvl="6" marL="3200400" algn="l">
              <a:lnSpc>
                <a:spcPct val="100000"/>
              </a:lnSpc>
              <a:spcBef>
                <a:spcPts val="1000"/>
              </a:spcBef>
              <a:spcAft>
                <a:spcPts val="0"/>
              </a:spcAft>
              <a:buSzPts val="1600"/>
              <a:buChar char="•"/>
              <a:defRPr sz="1600"/>
            </a:lvl7pPr>
            <a:lvl8pPr indent="-330200" lvl="7" marL="3657600" algn="l">
              <a:lnSpc>
                <a:spcPct val="100000"/>
              </a:lnSpc>
              <a:spcBef>
                <a:spcPts val="1000"/>
              </a:spcBef>
              <a:spcAft>
                <a:spcPts val="0"/>
              </a:spcAft>
              <a:buSzPts val="1600"/>
              <a:buChar char="•"/>
              <a:defRPr sz="1600"/>
            </a:lvl8pPr>
            <a:lvl9pPr indent="-330200" lvl="8" marL="4114800" algn="l">
              <a:lnSpc>
                <a:spcPct val="100000"/>
              </a:lnSpc>
              <a:spcBef>
                <a:spcPts val="1000"/>
              </a:spcBef>
              <a:spcAft>
                <a:spcPts val="0"/>
              </a:spcAft>
              <a:buSzPts val="1600"/>
              <a:buChar char="•"/>
              <a:defRPr sz="1600"/>
            </a:lvl9pPr>
          </a:lstStyle>
          <a:p/>
        </p:txBody>
      </p:sp>
      <p:sp>
        <p:nvSpPr>
          <p:cNvPr id="102" name="Google Shape;102;p20"/>
          <p:cNvSpPr txBox="1"/>
          <p:nvPr>
            <p:ph idx="2" type="body"/>
          </p:nvPr>
        </p:nvSpPr>
        <p:spPr>
          <a:xfrm>
            <a:off x="1115568" y="3549918"/>
            <a:ext cx="3794760" cy="2194036"/>
          </a:xfrm>
          <a:prstGeom prst="rect">
            <a:avLst/>
          </a:prstGeom>
          <a:noFill/>
          <a:ln>
            <a:noFill/>
          </a:ln>
        </p:spPr>
        <p:txBody>
          <a:bodyPr anchorCtr="1" anchor="t" bIns="45700" lIns="91425" spcFirstLastPara="1" rIns="91425" wrap="square" tIns="45700">
            <a:normAutofit/>
          </a:bodyPr>
          <a:lstStyle>
            <a:lvl1pPr indent="-228600" lvl="0" marL="457200" algn="ctr">
              <a:lnSpc>
                <a:spcPct val="100000"/>
              </a:lnSpc>
              <a:spcBef>
                <a:spcPts val="1000"/>
              </a:spcBef>
              <a:spcAft>
                <a:spcPts val="0"/>
              </a:spcAft>
              <a:buSzPts val="1500"/>
              <a:buNone/>
              <a:defRPr sz="1500">
                <a:solidFill>
                  <a:srgbClr val="FFFFFF"/>
                </a:solidFill>
              </a:defRPr>
            </a:lvl1pPr>
            <a:lvl2pPr indent="-228600" lvl="1" marL="914400" algn="l">
              <a:lnSpc>
                <a:spcPct val="100000"/>
              </a:lnSpc>
              <a:spcBef>
                <a:spcPts val="1000"/>
              </a:spcBef>
              <a:spcAft>
                <a:spcPts val="0"/>
              </a:spcAft>
              <a:buSzPts val="1400"/>
              <a:buNone/>
              <a:defRPr sz="1400"/>
            </a:lvl2pPr>
            <a:lvl3pPr indent="-228600" lvl="2" marL="1371600" algn="l">
              <a:lnSpc>
                <a:spcPct val="100000"/>
              </a:lnSpc>
              <a:spcBef>
                <a:spcPts val="1000"/>
              </a:spcBef>
              <a:spcAft>
                <a:spcPts val="0"/>
              </a:spcAft>
              <a:buSzPts val="1200"/>
              <a:buNone/>
              <a:defRPr sz="1200"/>
            </a:lvl3pPr>
            <a:lvl4pPr indent="-228600" lvl="3" marL="1828800" algn="l">
              <a:lnSpc>
                <a:spcPct val="100000"/>
              </a:lnSpc>
              <a:spcBef>
                <a:spcPts val="1000"/>
              </a:spcBef>
              <a:spcAft>
                <a:spcPts val="0"/>
              </a:spcAft>
              <a:buSzPts val="1000"/>
              <a:buNone/>
              <a:defRPr sz="1000"/>
            </a:lvl4pPr>
            <a:lvl5pPr indent="-228600" lvl="4" marL="2286000" algn="l">
              <a:lnSpc>
                <a:spcPct val="100000"/>
              </a:lnSpc>
              <a:spcBef>
                <a:spcPts val="1000"/>
              </a:spcBef>
              <a:spcAft>
                <a:spcPts val="0"/>
              </a:spcAft>
              <a:buSzPts val="1000"/>
              <a:buNone/>
              <a:defRPr sz="1000"/>
            </a:lvl5pPr>
            <a:lvl6pPr indent="-228600" lvl="5" marL="2743200" algn="l">
              <a:lnSpc>
                <a:spcPct val="100000"/>
              </a:lnSpc>
              <a:spcBef>
                <a:spcPts val="1000"/>
              </a:spcBef>
              <a:spcAft>
                <a:spcPts val="0"/>
              </a:spcAft>
              <a:buSzPts val="1000"/>
              <a:buNone/>
              <a:defRPr sz="1000"/>
            </a:lvl6pPr>
            <a:lvl7pPr indent="-228600" lvl="6" marL="3200400" algn="l">
              <a:lnSpc>
                <a:spcPct val="100000"/>
              </a:lnSpc>
              <a:spcBef>
                <a:spcPts val="1000"/>
              </a:spcBef>
              <a:spcAft>
                <a:spcPts val="0"/>
              </a:spcAft>
              <a:buSzPts val="1000"/>
              <a:buNone/>
              <a:defRPr sz="1000"/>
            </a:lvl7pPr>
            <a:lvl8pPr indent="-228600" lvl="7" marL="3657600" algn="l">
              <a:lnSpc>
                <a:spcPct val="100000"/>
              </a:lnSpc>
              <a:spcBef>
                <a:spcPts val="1000"/>
              </a:spcBef>
              <a:spcAft>
                <a:spcPts val="0"/>
              </a:spcAft>
              <a:buSzPts val="1000"/>
              <a:buNone/>
              <a:defRPr sz="1000"/>
            </a:lvl8pPr>
            <a:lvl9pPr indent="-228600" lvl="8" marL="4114800" algn="l">
              <a:lnSpc>
                <a:spcPct val="100000"/>
              </a:lnSpc>
              <a:spcBef>
                <a:spcPts val="1000"/>
              </a:spcBef>
              <a:spcAft>
                <a:spcPts val="0"/>
              </a:spcAft>
              <a:buSzPts val="1000"/>
              <a:buNone/>
              <a:defRPr sz="1000"/>
            </a:lvl9pPr>
          </a:lstStyle>
          <a:p/>
        </p:txBody>
      </p:sp>
      <p:sp>
        <p:nvSpPr>
          <p:cNvPr id="103" name="Google Shape;103;p20"/>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4" name="Google Shape;104;p20"/>
          <p:cNvSpPr txBox="1"/>
          <p:nvPr>
            <p:ph idx="11" type="ftr"/>
          </p:nvPr>
        </p:nvSpPr>
        <p:spPr>
          <a:xfrm>
            <a:off x="804672" y="6236208"/>
            <a:ext cx="5124797"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5" name="Google Shape;105;p20"/>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6" name="Shape 106"/>
        <p:cNvGrpSpPr/>
        <p:nvPr/>
      </p:nvGrpSpPr>
      <p:grpSpPr>
        <a:xfrm>
          <a:off x="0" y="0"/>
          <a:ext cx="0" cy="0"/>
          <a:chOff x="0" y="0"/>
          <a:chExt cx="0" cy="0"/>
        </a:xfrm>
      </p:grpSpPr>
      <p:sp>
        <p:nvSpPr>
          <p:cNvPr id="107" name="Google Shape;107;p21"/>
          <p:cNvSpPr/>
          <p:nvPr/>
        </p:nvSpPr>
        <p:spPr>
          <a:xfrm>
            <a:off x="0" y="0"/>
            <a:ext cx="6095999"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1"/>
          <p:cNvSpPr txBox="1"/>
          <p:nvPr>
            <p:ph type="title"/>
          </p:nvPr>
        </p:nvSpPr>
        <p:spPr>
          <a:xfrm>
            <a:off x="808523" y="2243828"/>
            <a:ext cx="4494998" cy="1134640"/>
          </a:xfrm>
          <a:prstGeom prst="rect">
            <a:avLst/>
          </a:prstGeom>
          <a:solidFill>
            <a:srgbClr val="FFFFFF"/>
          </a:solidFill>
          <a:ln cap="flat" cmpd="sng" w="9525">
            <a:solidFill>
              <a:srgbClr val="404040"/>
            </a:solidFill>
            <a:prstDash val="solid"/>
            <a:round/>
            <a:headEnd len="sm" w="sm" type="none"/>
            <a:tailEnd len="sm" w="sm" type="none"/>
          </a:ln>
        </p:spPr>
        <p:txBody>
          <a:bodyPr anchorCtr="1" anchor="ctr" bIns="182875" lIns="182875" spcFirstLastPara="1" rIns="182875" wrap="square" tIns="182875">
            <a:noAutofit/>
          </a:bodyPr>
          <a:lstStyle>
            <a:lvl1pPr lvl="0" algn="ctr">
              <a:lnSpc>
                <a:spcPct val="90000"/>
              </a:lnSpc>
              <a:spcBef>
                <a:spcPts val="0"/>
              </a:spcBef>
              <a:spcAft>
                <a:spcPts val="0"/>
              </a:spcAft>
              <a:buClr>
                <a:srgbClr val="262626"/>
              </a:buClr>
              <a:buSzPts val="2200"/>
              <a:buFont typeface="Gill Sans"/>
              <a:buNone/>
              <a:defRPr sz="22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9" name="Google Shape;109;p21"/>
          <p:cNvSpPr/>
          <p:nvPr>
            <p:ph idx="2" type="pic"/>
          </p:nvPr>
        </p:nvSpPr>
        <p:spPr>
          <a:xfrm>
            <a:off x="6095999" y="0"/>
            <a:ext cx="6102097" cy="6858000"/>
          </a:xfrm>
          <a:prstGeom prst="rect">
            <a:avLst/>
          </a:prstGeom>
          <a:solidFill>
            <a:srgbClr val="BFBFBF"/>
          </a:solidFill>
          <a:ln>
            <a:noFill/>
          </a:ln>
        </p:spPr>
      </p:sp>
      <p:sp>
        <p:nvSpPr>
          <p:cNvPr id="110" name="Google Shape;110;p21"/>
          <p:cNvSpPr txBox="1"/>
          <p:nvPr>
            <p:ph idx="1" type="body"/>
          </p:nvPr>
        </p:nvSpPr>
        <p:spPr>
          <a:xfrm>
            <a:off x="1115568" y="3549918"/>
            <a:ext cx="3794760" cy="2194037"/>
          </a:xfrm>
          <a:prstGeom prst="rect">
            <a:avLst/>
          </a:prstGeom>
          <a:noFill/>
          <a:ln>
            <a:noFill/>
          </a:ln>
        </p:spPr>
        <p:txBody>
          <a:bodyPr anchorCtr="1" anchor="t" bIns="45700" lIns="91425" spcFirstLastPara="1" rIns="91425" wrap="square" tIns="45700">
            <a:normAutofit/>
          </a:bodyPr>
          <a:lstStyle>
            <a:lvl1pPr indent="-228600" lvl="0" marL="457200" algn="ctr">
              <a:lnSpc>
                <a:spcPct val="100000"/>
              </a:lnSpc>
              <a:spcBef>
                <a:spcPts val="1000"/>
              </a:spcBef>
              <a:spcAft>
                <a:spcPts val="0"/>
              </a:spcAft>
              <a:buSzPts val="1500"/>
              <a:buNone/>
              <a:defRPr sz="1500">
                <a:solidFill>
                  <a:srgbClr val="FFFFFF"/>
                </a:solidFill>
              </a:defRPr>
            </a:lvl1pPr>
            <a:lvl2pPr indent="-228600" lvl="1" marL="914400" algn="l">
              <a:lnSpc>
                <a:spcPct val="100000"/>
              </a:lnSpc>
              <a:spcBef>
                <a:spcPts val="1000"/>
              </a:spcBef>
              <a:spcAft>
                <a:spcPts val="0"/>
              </a:spcAft>
              <a:buSzPts val="1400"/>
              <a:buNone/>
              <a:defRPr sz="1400"/>
            </a:lvl2pPr>
            <a:lvl3pPr indent="-228600" lvl="2" marL="1371600" algn="l">
              <a:lnSpc>
                <a:spcPct val="100000"/>
              </a:lnSpc>
              <a:spcBef>
                <a:spcPts val="1000"/>
              </a:spcBef>
              <a:spcAft>
                <a:spcPts val="0"/>
              </a:spcAft>
              <a:buSzPts val="1200"/>
              <a:buNone/>
              <a:defRPr sz="1200"/>
            </a:lvl3pPr>
            <a:lvl4pPr indent="-228600" lvl="3" marL="1828800" algn="l">
              <a:lnSpc>
                <a:spcPct val="100000"/>
              </a:lnSpc>
              <a:spcBef>
                <a:spcPts val="1000"/>
              </a:spcBef>
              <a:spcAft>
                <a:spcPts val="0"/>
              </a:spcAft>
              <a:buSzPts val="1000"/>
              <a:buNone/>
              <a:defRPr sz="1000"/>
            </a:lvl4pPr>
            <a:lvl5pPr indent="-228600" lvl="4" marL="2286000" algn="l">
              <a:lnSpc>
                <a:spcPct val="100000"/>
              </a:lnSpc>
              <a:spcBef>
                <a:spcPts val="1000"/>
              </a:spcBef>
              <a:spcAft>
                <a:spcPts val="0"/>
              </a:spcAft>
              <a:buSzPts val="1000"/>
              <a:buNone/>
              <a:defRPr sz="1000"/>
            </a:lvl5pPr>
            <a:lvl6pPr indent="-228600" lvl="5" marL="2743200" algn="l">
              <a:lnSpc>
                <a:spcPct val="100000"/>
              </a:lnSpc>
              <a:spcBef>
                <a:spcPts val="1000"/>
              </a:spcBef>
              <a:spcAft>
                <a:spcPts val="0"/>
              </a:spcAft>
              <a:buSzPts val="1000"/>
              <a:buNone/>
              <a:defRPr sz="1000"/>
            </a:lvl6pPr>
            <a:lvl7pPr indent="-228600" lvl="6" marL="3200400" algn="l">
              <a:lnSpc>
                <a:spcPct val="100000"/>
              </a:lnSpc>
              <a:spcBef>
                <a:spcPts val="1000"/>
              </a:spcBef>
              <a:spcAft>
                <a:spcPts val="0"/>
              </a:spcAft>
              <a:buSzPts val="1000"/>
              <a:buNone/>
              <a:defRPr sz="1000"/>
            </a:lvl7pPr>
            <a:lvl8pPr indent="-228600" lvl="7" marL="3657600" algn="l">
              <a:lnSpc>
                <a:spcPct val="100000"/>
              </a:lnSpc>
              <a:spcBef>
                <a:spcPts val="1000"/>
              </a:spcBef>
              <a:spcAft>
                <a:spcPts val="0"/>
              </a:spcAft>
              <a:buSzPts val="1000"/>
              <a:buNone/>
              <a:defRPr sz="1000"/>
            </a:lvl8pPr>
            <a:lvl9pPr indent="-228600" lvl="8" marL="4114800" algn="l">
              <a:lnSpc>
                <a:spcPct val="100000"/>
              </a:lnSpc>
              <a:spcBef>
                <a:spcPts val="1000"/>
              </a:spcBef>
              <a:spcAft>
                <a:spcPts val="0"/>
              </a:spcAft>
              <a:buSzPts val="1000"/>
              <a:buNone/>
              <a:defRPr sz="1000"/>
            </a:lvl9pPr>
          </a:lstStyle>
          <a:p/>
        </p:txBody>
      </p:sp>
      <p:sp>
        <p:nvSpPr>
          <p:cNvPr id="111" name="Google Shape;111;p21"/>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2" name="Google Shape;112;p21"/>
          <p:cNvSpPr txBox="1"/>
          <p:nvPr>
            <p:ph idx="11" type="ftr"/>
          </p:nvPr>
        </p:nvSpPr>
        <p:spPr>
          <a:xfrm>
            <a:off x="804672" y="6236208"/>
            <a:ext cx="5124797"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1"/>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4" name="Shape 114"/>
        <p:cNvGrpSpPr/>
        <p:nvPr/>
      </p:nvGrpSpPr>
      <p:grpSpPr>
        <a:xfrm>
          <a:off x="0" y="0"/>
          <a:ext cx="0" cy="0"/>
          <a:chOff x="0" y="0"/>
          <a:chExt cx="0" cy="0"/>
        </a:xfrm>
      </p:grpSpPr>
      <p:sp>
        <p:nvSpPr>
          <p:cNvPr id="115" name="Google Shape;115;p22"/>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2"/>
          <p:cNvSpPr txBox="1"/>
          <p:nvPr>
            <p:ph idx="1" type="body"/>
          </p:nvPr>
        </p:nvSpPr>
        <p:spPr>
          <a:xfrm rot="5400000">
            <a:off x="4545009" y="324172"/>
            <a:ext cx="3101983" cy="7729728"/>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17" name="Google Shape;117;p22"/>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22"/>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9" name="Google Shape;119;p22"/>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0" name="Shape 120"/>
        <p:cNvGrpSpPr/>
        <p:nvPr/>
      </p:nvGrpSpPr>
      <p:grpSpPr>
        <a:xfrm>
          <a:off x="0" y="0"/>
          <a:ext cx="0" cy="0"/>
          <a:chOff x="0" y="0"/>
          <a:chExt cx="0" cy="0"/>
        </a:xfrm>
      </p:grpSpPr>
      <p:sp>
        <p:nvSpPr>
          <p:cNvPr id="121" name="Google Shape;121;p23"/>
          <p:cNvSpPr txBox="1"/>
          <p:nvPr>
            <p:ph type="title"/>
          </p:nvPr>
        </p:nvSpPr>
        <p:spPr>
          <a:xfrm rot="5400000">
            <a:off x="6810676" y="2779696"/>
            <a:ext cx="4983480" cy="1298608"/>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2" name="Google Shape;122;p23"/>
          <p:cNvSpPr txBox="1"/>
          <p:nvPr>
            <p:ph idx="1" type="body"/>
          </p:nvPr>
        </p:nvSpPr>
        <p:spPr>
          <a:xfrm rot="5400000">
            <a:off x="2838641" y="329756"/>
            <a:ext cx="4983480" cy="6198489"/>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123" name="Google Shape;123;p23"/>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23"/>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3"/>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1"/>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1"/>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24" name="Google Shape;24;p11"/>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1"/>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1"/>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3 Column">
  <p:cSld name="Content 3 Column">
    <p:bg>
      <p:bgPr>
        <a:solidFill>
          <a:schemeClr val="accent2"/>
        </a:solidFill>
      </p:bgPr>
    </p:bg>
    <p:spTree>
      <p:nvGrpSpPr>
        <p:cNvPr id="27" name="Shape 27"/>
        <p:cNvGrpSpPr/>
        <p:nvPr/>
      </p:nvGrpSpPr>
      <p:grpSpPr>
        <a:xfrm>
          <a:off x="0" y="0"/>
          <a:ext cx="0" cy="0"/>
          <a:chOff x="0" y="0"/>
          <a:chExt cx="0" cy="0"/>
        </a:xfrm>
      </p:grpSpPr>
      <p:sp>
        <p:nvSpPr>
          <p:cNvPr id="28" name="Google Shape;28;p12"/>
          <p:cNvSpPr txBox="1"/>
          <p:nvPr>
            <p:ph type="title"/>
          </p:nvPr>
        </p:nvSpPr>
        <p:spPr>
          <a:xfrm>
            <a:off x="1885156" y="892177"/>
            <a:ext cx="8421688" cy="1325563"/>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3F3F3F"/>
              </a:buClr>
              <a:buSzPts val="2800"/>
              <a:buFont typeface="Gill Sans"/>
              <a:buNone/>
              <a:defRPr sz="2800">
                <a:solidFill>
                  <a:srgbClr val="3F3F3F"/>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2"/>
          <p:cNvSpPr txBox="1"/>
          <p:nvPr>
            <p:ph idx="1" type="body"/>
          </p:nvPr>
        </p:nvSpPr>
        <p:spPr>
          <a:xfrm>
            <a:off x="1485900" y="2563123"/>
            <a:ext cx="4031945" cy="365125"/>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SzPts val="2000"/>
              <a:buNone/>
              <a:defRPr sz="2000">
                <a:solidFill>
                  <a:srgbClr val="3F3F3F"/>
                </a:solidFill>
                <a:latin typeface="Gill Sans"/>
                <a:ea typeface="Gill Sans"/>
                <a:cs typeface="Gill Sans"/>
                <a:sym typeface="Gill Sans"/>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30" name="Google Shape;30;p12"/>
          <p:cNvSpPr txBox="1"/>
          <p:nvPr>
            <p:ph idx="2" type="body"/>
          </p:nvPr>
        </p:nvSpPr>
        <p:spPr>
          <a:xfrm>
            <a:off x="1485664" y="3070348"/>
            <a:ext cx="4031030" cy="105730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SzPts val="1400"/>
              <a:buFont typeface="Arial"/>
              <a:buNone/>
              <a:defRPr sz="1400">
                <a:solidFill>
                  <a:srgbClr val="3F3F3F"/>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31" name="Google Shape;31;p12"/>
          <p:cNvSpPr txBox="1"/>
          <p:nvPr>
            <p:ph idx="3" type="body"/>
          </p:nvPr>
        </p:nvSpPr>
        <p:spPr>
          <a:xfrm>
            <a:off x="6673004" y="2563123"/>
            <a:ext cx="4031945" cy="365125"/>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SzPts val="2000"/>
              <a:buNone/>
              <a:defRPr sz="2000">
                <a:solidFill>
                  <a:srgbClr val="3F3F3F"/>
                </a:solidFill>
                <a:latin typeface="Gill Sans"/>
                <a:ea typeface="Gill Sans"/>
                <a:cs typeface="Gill Sans"/>
                <a:sym typeface="Gill Sans"/>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32" name="Google Shape;32;p12"/>
          <p:cNvSpPr txBox="1"/>
          <p:nvPr>
            <p:ph idx="4" type="body"/>
          </p:nvPr>
        </p:nvSpPr>
        <p:spPr>
          <a:xfrm>
            <a:off x="6673143" y="3070348"/>
            <a:ext cx="4031030" cy="105730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SzPts val="1400"/>
              <a:buFont typeface="Arial"/>
              <a:buNone/>
              <a:defRPr sz="1400">
                <a:solidFill>
                  <a:srgbClr val="3F3F3F"/>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33" name="Google Shape;33;p12"/>
          <p:cNvSpPr txBox="1"/>
          <p:nvPr>
            <p:ph idx="5" type="body"/>
          </p:nvPr>
        </p:nvSpPr>
        <p:spPr>
          <a:xfrm>
            <a:off x="1485899" y="4319431"/>
            <a:ext cx="4031945" cy="365125"/>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SzPts val="2000"/>
              <a:buNone/>
              <a:defRPr sz="2000">
                <a:solidFill>
                  <a:srgbClr val="3F3F3F"/>
                </a:solidFill>
                <a:latin typeface="Gill Sans"/>
                <a:ea typeface="Gill Sans"/>
                <a:cs typeface="Gill Sans"/>
                <a:sym typeface="Gill Sans"/>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34" name="Google Shape;34;p12"/>
          <p:cNvSpPr txBox="1"/>
          <p:nvPr>
            <p:ph idx="6" type="body"/>
          </p:nvPr>
        </p:nvSpPr>
        <p:spPr>
          <a:xfrm>
            <a:off x="1486412" y="4826656"/>
            <a:ext cx="4031030" cy="105730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SzPts val="1400"/>
              <a:buFont typeface="Arial"/>
              <a:buNone/>
              <a:defRPr sz="1400">
                <a:solidFill>
                  <a:srgbClr val="3F3F3F"/>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35" name="Google Shape;35;p12"/>
          <p:cNvSpPr txBox="1"/>
          <p:nvPr>
            <p:ph idx="7" type="body"/>
          </p:nvPr>
        </p:nvSpPr>
        <p:spPr>
          <a:xfrm>
            <a:off x="6672630" y="4319431"/>
            <a:ext cx="4031945" cy="365125"/>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SzPts val="2000"/>
              <a:buNone/>
              <a:defRPr sz="2000">
                <a:solidFill>
                  <a:srgbClr val="3F3F3F"/>
                </a:solidFill>
                <a:latin typeface="Gill Sans"/>
                <a:ea typeface="Gill Sans"/>
                <a:cs typeface="Gill Sans"/>
                <a:sym typeface="Gill Sans"/>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36" name="Google Shape;36;p12"/>
          <p:cNvSpPr txBox="1"/>
          <p:nvPr>
            <p:ph idx="8" type="body"/>
          </p:nvPr>
        </p:nvSpPr>
        <p:spPr>
          <a:xfrm>
            <a:off x="6673143" y="4826656"/>
            <a:ext cx="4031030" cy="1057308"/>
          </a:xfrm>
          <a:prstGeom prst="rect">
            <a:avLst/>
          </a:prstGeom>
          <a:noFill/>
          <a:ln>
            <a:noFill/>
          </a:ln>
        </p:spPr>
        <p:txBody>
          <a:bodyPr anchorCtr="0" anchor="t" bIns="45700" lIns="91425" spcFirstLastPara="1" rIns="91425" wrap="square" tIns="45700">
            <a:normAutofit/>
          </a:bodyPr>
          <a:lstStyle>
            <a:lvl1pPr indent="-228600" lvl="0" marL="457200" algn="ctr">
              <a:lnSpc>
                <a:spcPct val="100000"/>
              </a:lnSpc>
              <a:spcBef>
                <a:spcPts val="1000"/>
              </a:spcBef>
              <a:spcAft>
                <a:spcPts val="0"/>
              </a:spcAft>
              <a:buSzPts val="1400"/>
              <a:buFont typeface="Arial"/>
              <a:buNone/>
              <a:defRPr sz="1400">
                <a:solidFill>
                  <a:srgbClr val="3F3F3F"/>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37" name="Google Shape;37;p12"/>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2"/>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2"/>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cxnSp>
        <p:nvCxnSpPr>
          <p:cNvPr id="40" name="Google Shape;40;p12"/>
          <p:cNvCxnSpPr/>
          <p:nvPr/>
        </p:nvCxnSpPr>
        <p:spPr>
          <a:xfrm>
            <a:off x="8688388" y="0"/>
            <a:ext cx="3503612" cy="2352957"/>
          </a:xfrm>
          <a:prstGeom prst="straightConnector1">
            <a:avLst/>
          </a:prstGeom>
          <a:noFill/>
          <a:ln cap="flat" cmpd="sng" w="9525">
            <a:solidFill>
              <a:schemeClr val="accent1"/>
            </a:solidFill>
            <a:prstDash val="solid"/>
            <a:round/>
            <a:headEnd len="sm" w="sm" type="none"/>
            <a:tailEnd len="sm" w="sm" type="none"/>
          </a:ln>
        </p:spPr>
      </p:cxnSp>
      <p:cxnSp>
        <p:nvCxnSpPr>
          <p:cNvPr id="41" name="Google Shape;41;p12"/>
          <p:cNvCxnSpPr/>
          <p:nvPr/>
        </p:nvCxnSpPr>
        <p:spPr>
          <a:xfrm>
            <a:off x="9720943" y="0"/>
            <a:ext cx="2471057" cy="2699032"/>
          </a:xfrm>
          <a:prstGeom prst="straightConnector1">
            <a:avLst/>
          </a:prstGeom>
          <a:noFill/>
          <a:ln cap="flat" cmpd="sng" w="9525">
            <a:solidFill>
              <a:schemeClr val="accent1"/>
            </a:solidFill>
            <a:prstDash val="solid"/>
            <a:round/>
            <a:headEnd len="sm" w="sm" type="none"/>
            <a:tailEnd len="sm" w="sm" type="none"/>
          </a:ln>
        </p:spPr>
      </p:cxnSp>
      <p:pic>
        <p:nvPicPr>
          <p:cNvPr id="42" name="Google Shape;42;p12"/>
          <p:cNvPicPr preferRelativeResize="0"/>
          <p:nvPr/>
        </p:nvPicPr>
        <p:blipFill rotWithShape="1">
          <a:blip r:embed="rId2">
            <a:alphaModFix/>
          </a:blip>
          <a:srcRect b="0" l="0" r="0" t="0"/>
          <a:stretch/>
        </p:blipFill>
        <p:spPr>
          <a:xfrm>
            <a:off x="0" y="473953"/>
            <a:ext cx="2057400" cy="1647825"/>
          </a:xfrm>
          <a:prstGeom prst="rect">
            <a:avLst/>
          </a:prstGeom>
          <a:noFill/>
          <a:ln>
            <a:noFill/>
          </a:ln>
        </p:spPr>
      </p:pic>
      <p:pic>
        <p:nvPicPr>
          <p:cNvPr id="43" name="Google Shape;43;p12"/>
          <p:cNvPicPr preferRelativeResize="0"/>
          <p:nvPr/>
        </p:nvPicPr>
        <p:blipFill rotWithShape="1">
          <a:blip r:embed="rId3">
            <a:alphaModFix/>
          </a:blip>
          <a:srcRect b="0" l="0" r="0" t="0"/>
          <a:stretch/>
        </p:blipFill>
        <p:spPr>
          <a:xfrm>
            <a:off x="11049000" y="5180889"/>
            <a:ext cx="1143000" cy="9144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2 Column">
  <p:cSld name="Content 2 Column">
    <p:bg>
      <p:bgPr>
        <a:solidFill>
          <a:schemeClr val="lt1"/>
        </a:solidFill>
      </p:bgPr>
    </p:bg>
    <p:spTree>
      <p:nvGrpSpPr>
        <p:cNvPr id="44" name="Shape 44"/>
        <p:cNvGrpSpPr/>
        <p:nvPr/>
      </p:nvGrpSpPr>
      <p:grpSpPr>
        <a:xfrm>
          <a:off x="0" y="0"/>
          <a:ext cx="0" cy="0"/>
          <a:chOff x="0" y="0"/>
          <a:chExt cx="0" cy="0"/>
        </a:xfrm>
      </p:grpSpPr>
      <p:sp>
        <p:nvSpPr>
          <p:cNvPr id="45" name="Google Shape;45;p13"/>
          <p:cNvSpPr txBox="1"/>
          <p:nvPr>
            <p:ph type="title"/>
          </p:nvPr>
        </p:nvSpPr>
        <p:spPr>
          <a:xfrm>
            <a:off x="1508760" y="4156405"/>
            <a:ext cx="3139440" cy="1325563"/>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b" bIns="182875" lIns="182875" spcFirstLastPara="1" rIns="182875" wrap="square" tIns="182875">
            <a:normAutofit/>
          </a:bodyPr>
          <a:lstStyle>
            <a:lvl1pPr lvl="0" algn="l">
              <a:lnSpc>
                <a:spcPct val="90000"/>
              </a:lnSpc>
              <a:spcBef>
                <a:spcPts val="0"/>
              </a:spcBef>
              <a:spcAft>
                <a:spcPts val="0"/>
              </a:spcAft>
              <a:buClr>
                <a:srgbClr val="3F3F3F"/>
              </a:buClr>
              <a:buSzPts val="2800"/>
              <a:buFont typeface="Gill Sans"/>
              <a:buNone/>
              <a:defRPr sz="2800">
                <a:solidFill>
                  <a:srgbClr val="3F3F3F"/>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6" name="Google Shape;46;p13"/>
          <p:cNvSpPr txBox="1"/>
          <p:nvPr>
            <p:ph idx="1" type="body"/>
          </p:nvPr>
        </p:nvSpPr>
        <p:spPr>
          <a:xfrm>
            <a:off x="5922254" y="1530635"/>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2000"/>
              <a:buNone/>
              <a:defRPr sz="2000">
                <a:solidFill>
                  <a:srgbClr val="3F3F3F"/>
                </a:solidFill>
                <a:latin typeface="Gill Sans"/>
                <a:ea typeface="Gill Sans"/>
                <a:cs typeface="Gill Sans"/>
                <a:sym typeface="Gill Sans"/>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47" name="Google Shape;47;p13"/>
          <p:cNvSpPr txBox="1"/>
          <p:nvPr>
            <p:ph idx="2" type="body"/>
          </p:nvPr>
        </p:nvSpPr>
        <p:spPr>
          <a:xfrm>
            <a:off x="5921828" y="1860060"/>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00"/>
              <a:buFont typeface="Arial"/>
              <a:buNone/>
              <a:defRPr sz="1400">
                <a:solidFill>
                  <a:srgbClr val="3F3F3F"/>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48" name="Google Shape;48;p13"/>
          <p:cNvSpPr txBox="1"/>
          <p:nvPr>
            <p:ph idx="3" type="body"/>
          </p:nvPr>
        </p:nvSpPr>
        <p:spPr>
          <a:xfrm>
            <a:off x="5922254" y="2630431"/>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2000"/>
              <a:buNone/>
              <a:defRPr sz="2000">
                <a:solidFill>
                  <a:srgbClr val="3F3F3F"/>
                </a:solidFill>
                <a:latin typeface="Gill Sans"/>
                <a:ea typeface="Gill Sans"/>
                <a:cs typeface="Gill Sans"/>
                <a:sym typeface="Gill Sans"/>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49" name="Google Shape;49;p13"/>
          <p:cNvSpPr txBox="1"/>
          <p:nvPr>
            <p:ph idx="4" type="body"/>
          </p:nvPr>
        </p:nvSpPr>
        <p:spPr>
          <a:xfrm>
            <a:off x="5921828" y="2959856"/>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00"/>
              <a:buFont typeface="Arial"/>
              <a:buNone/>
              <a:defRPr sz="1400">
                <a:solidFill>
                  <a:srgbClr val="3F3F3F"/>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50" name="Google Shape;50;p13"/>
          <p:cNvSpPr txBox="1"/>
          <p:nvPr>
            <p:ph idx="5" type="body"/>
          </p:nvPr>
        </p:nvSpPr>
        <p:spPr>
          <a:xfrm>
            <a:off x="5922254" y="3730227"/>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2000"/>
              <a:buNone/>
              <a:defRPr sz="2000">
                <a:solidFill>
                  <a:srgbClr val="3F3F3F"/>
                </a:solidFill>
                <a:latin typeface="Gill Sans"/>
                <a:ea typeface="Gill Sans"/>
                <a:cs typeface="Gill Sans"/>
                <a:sym typeface="Gill Sans"/>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51" name="Google Shape;51;p13"/>
          <p:cNvSpPr txBox="1"/>
          <p:nvPr>
            <p:ph idx="6" type="body"/>
          </p:nvPr>
        </p:nvSpPr>
        <p:spPr>
          <a:xfrm>
            <a:off x="5921828" y="4059652"/>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00"/>
              <a:buFont typeface="Arial"/>
              <a:buNone/>
              <a:defRPr sz="1400">
                <a:solidFill>
                  <a:srgbClr val="3F3F3F"/>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52" name="Google Shape;52;p13"/>
          <p:cNvSpPr txBox="1"/>
          <p:nvPr>
            <p:ph idx="7" type="body"/>
          </p:nvPr>
        </p:nvSpPr>
        <p:spPr>
          <a:xfrm>
            <a:off x="5920106" y="4830024"/>
            <a:ext cx="5433204" cy="365125"/>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2000"/>
              <a:buNone/>
              <a:defRPr sz="2000">
                <a:solidFill>
                  <a:srgbClr val="3F3F3F"/>
                </a:solidFill>
                <a:latin typeface="Gill Sans"/>
                <a:ea typeface="Gill Sans"/>
                <a:cs typeface="Gill Sans"/>
                <a:sym typeface="Gill Sans"/>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53" name="Google Shape;53;p13"/>
          <p:cNvSpPr txBox="1"/>
          <p:nvPr>
            <p:ph idx="8" type="body"/>
          </p:nvPr>
        </p:nvSpPr>
        <p:spPr>
          <a:xfrm>
            <a:off x="5919680" y="5159449"/>
            <a:ext cx="5431971" cy="55795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400"/>
              <a:buFont typeface="Arial"/>
              <a:buNone/>
              <a:defRPr sz="1400">
                <a:solidFill>
                  <a:srgbClr val="3F3F3F"/>
                </a:solidFill>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54" name="Google Shape;54;p13"/>
          <p:cNvSpPr txBox="1"/>
          <p:nvPr>
            <p:ph idx="10" type="dt"/>
          </p:nvPr>
        </p:nvSpPr>
        <p:spPr>
          <a:xfrm>
            <a:off x="5919680" y="6356350"/>
            <a:ext cx="94751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13"/>
          <p:cNvSpPr txBox="1"/>
          <p:nvPr>
            <p:ph idx="11" type="ftr"/>
          </p:nvPr>
        </p:nvSpPr>
        <p:spPr>
          <a:xfrm>
            <a:off x="7161955" y="6356350"/>
            <a:ext cx="324394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9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3"/>
          <p:cNvSpPr/>
          <p:nvPr>
            <p:ph idx="12" type="sldNum"/>
          </p:nvPr>
        </p:nvSpPr>
        <p:spPr>
          <a:xfrm>
            <a:off x="10700656" y="6356350"/>
            <a:ext cx="653143" cy="365125"/>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b="0" i="0" sz="900" u="none" cap="none" strike="noStrike">
                <a:solidFill>
                  <a:srgbClr val="FFFFFF"/>
                </a:solidFill>
                <a:latin typeface="Gill Sans"/>
                <a:ea typeface="Gill Sans"/>
                <a:cs typeface="Gill Sans"/>
                <a:sym typeface="Gill Sans"/>
              </a:defRPr>
            </a:lvl1pPr>
            <a:lvl2pPr indent="0" lvl="1" marL="0" algn="ctr">
              <a:spcBef>
                <a:spcPts val="0"/>
              </a:spcBef>
              <a:buNone/>
              <a:defRPr b="0" i="0" sz="900" u="none" cap="none" strike="noStrike">
                <a:solidFill>
                  <a:srgbClr val="FFFFFF"/>
                </a:solidFill>
                <a:latin typeface="Gill Sans"/>
                <a:ea typeface="Gill Sans"/>
                <a:cs typeface="Gill Sans"/>
                <a:sym typeface="Gill Sans"/>
              </a:defRPr>
            </a:lvl2pPr>
            <a:lvl3pPr indent="0" lvl="2" marL="0" algn="ctr">
              <a:spcBef>
                <a:spcPts val="0"/>
              </a:spcBef>
              <a:buNone/>
              <a:defRPr b="0" i="0" sz="900" u="none" cap="none" strike="noStrike">
                <a:solidFill>
                  <a:srgbClr val="FFFFFF"/>
                </a:solidFill>
                <a:latin typeface="Gill Sans"/>
                <a:ea typeface="Gill Sans"/>
                <a:cs typeface="Gill Sans"/>
                <a:sym typeface="Gill Sans"/>
              </a:defRPr>
            </a:lvl3pPr>
            <a:lvl4pPr indent="0" lvl="3" marL="0" algn="ctr">
              <a:spcBef>
                <a:spcPts val="0"/>
              </a:spcBef>
              <a:buNone/>
              <a:defRPr b="0" i="0" sz="900" u="none" cap="none" strike="noStrike">
                <a:solidFill>
                  <a:srgbClr val="FFFFFF"/>
                </a:solidFill>
                <a:latin typeface="Gill Sans"/>
                <a:ea typeface="Gill Sans"/>
                <a:cs typeface="Gill Sans"/>
                <a:sym typeface="Gill Sans"/>
              </a:defRPr>
            </a:lvl4pPr>
            <a:lvl5pPr indent="0" lvl="4" marL="0" algn="ctr">
              <a:spcBef>
                <a:spcPts val="0"/>
              </a:spcBef>
              <a:buNone/>
              <a:defRPr b="0" i="0" sz="900" u="none" cap="none" strike="noStrike">
                <a:solidFill>
                  <a:srgbClr val="FFFFFF"/>
                </a:solidFill>
                <a:latin typeface="Gill Sans"/>
                <a:ea typeface="Gill Sans"/>
                <a:cs typeface="Gill Sans"/>
                <a:sym typeface="Gill Sans"/>
              </a:defRPr>
            </a:lvl5pPr>
            <a:lvl6pPr indent="0" lvl="5" marL="0" algn="ctr">
              <a:spcBef>
                <a:spcPts val="0"/>
              </a:spcBef>
              <a:buNone/>
              <a:defRPr b="0" i="0" sz="900" u="none" cap="none" strike="noStrike">
                <a:solidFill>
                  <a:srgbClr val="FFFFFF"/>
                </a:solidFill>
                <a:latin typeface="Gill Sans"/>
                <a:ea typeface="Gill Sans"/>
                <a:cs typeface="Gill Sans"/>
                <a:sym typeface="Gill Sans"/>
              </a:defRPr>
            </a:lvl6pPr>
            <a:lvl7pPr indent="0" lvl="6" marL="0" algn="ctr">
              <a:spcBef>
                <a:spcPts val="0"/>
              </a:spcBef>
              <a:buNone/>
              <a:defRPr b="0" i="0" sz="900" u="none" cap="none" strike="noStrike">
                <a:solidFill>
                  <a:srgbClr val="FFFFFF"/>
                </a:solidFill>
                <a:latin typeface="Gill Sans"/>
                <a:ea typeface="Gill Sans"/>
                <a:cs typeface="Gill Sans"/>
                <a:sym typeface="Gill Sans"/>
              </a:defRPr>
            </a:lvl7pPr>
            <a:lvl8pPr indent="0" lvl="7" marL="0" algn="ctr">
              <a:spcBef>
                <a:spcPts val="0"/>
              </a:spcBef>
              <a:buNone/>
              <a:defRPr b="0" i="0" sz="900" u="none" cap="none" strike="noStrike">
                <a:solidFill>
                  <a:srgbClr val="FFFFFF"/>
                </a:solidFill>
                <a:latin typeface="Gill Sans"/>
                <a:ea typeface="Gill Sans"/>
                <a:cs typeface="Gill Sans"/>
                <a:sym typeface="Gill Sans"/>
              </a:defRPr>
            </a:lvl8pPr>
            <a:lvl9pPr indent="0" lvl="8" marL="0" algn="ctr">
              <a:spcBef>
                <a:spcPts val="0"/>
              </a:spcBef>
              <a:buNone/>
              <a:defRPr b="0" i="0" sz="9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pic>
        <p:nvPicPr>
          <p:cNvPr id="57" name="Google Shape;57;p13"/>
          <p:cNvPicPr preferRelativeResize="0"/>
          <p:nvPr/>
        </p:nvPicPr>
        <p:blipFill rotWithShape="1">
          <a:blip r:embed="rId2">
            <a:alphaModFix/>
          </a:blip>
          <a:srcRect b="22673" l="39434" r="0" t="20278"/>
          <a:stretch/>
        </p:blipFill>
        <p:spPr>
          <a:xfrm>
            <a:off x="-4696" y="-1"/>
            <a:ext cx="4896735" cy="438594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Break">
  <p:cSld name="Section Break">
    <p:bg>
      <p:bgPr>
        <a:solidFill>
          <a:schemeClr val="accent2"/>
        </a:solidFill>
      </p:bgPr>
    </p:bg>
    <p:spTree>
      <p:nvGrpSpPr>
        <p:cNvPr id="58" name="Shape 58"/>
        <p:cNvGrpSpPr/>
        <p:nvPr/>
      </p:nvGrpSpPr>
      <p:grpSpPr>
        <a:xfrm>
          <a:off x="0" y="0"/>
          <a:ext cx="0" cy="0"/>
          <a:chOff x="0" y="0"/>
          <a:chExt cx="0" cy="0"/>
        </a:xfrm>
      </p:grpSpPr>
      <p:sp>
        <p:nvSpPr>
          <p:cNvPr id="59" name="Google Shape;59;p14"/>
          <p:cNvSpPr txBox="1"/>
          <p:nvPr>
            <p:ph type="ctrTitle"/>
          </p:nvPr>
        </p:nvSpPr>
        <p:spPr>
          <a:xfrm>
            <a:off x="6991350" y="2571235"/>
            <a:ext cx="4179570" cy="1715531"/>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Autofit/>
          </a:bodyPr>
          <a:lstStyle>
            <a:lvl1pPr lvl="0" algn="l">
              <a:lnSpc>
                <a:spcPct val="90000"/>
              </a:lnSpc>
              <a:spcBef>
                <a:spcPts val="0"/>
              </a:spcBef>
              <a:spcAft>
                <a:spcPts val="0"/>
              </a:spcAft>
              <a:buClr>
                <a:srgbClr val="3F3F3F"/>
              </a:buClr>
              <a:buSzPts val="3600"/>
              <a:buFont typeface="Gill Sans"/>
              <a:buNone/>
              <a:defRPr sz="3600">
                <a:solidFill>
                  <a:srgbClr val="3F3F3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60" name="Google Shape;60;p14"/>
          <p:cNvPicPr preferRelativeResize="0"/>
          <p:nvPr/>
        </p:nvPicPr>
        <p:blipFill rotWithShape="1">
          <a:blip r:embed="rId2">
            <a:alphaModFix/>
          </a:blip>
          <a:srcRect b="0" l="0" r="0" t="0"/>
          <a:stretch/>
        </p:blipFill>
        <p:spPr>
          <a:xfrm>
            <a:off x="0" y="828675"/>
            <a:ext cx="5876925" cy="52006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chemeClr val="accent2"/>
        </a:solidFill>
      </p:bgPr>
    </p:bg>
    <p:spTree>
      <p:nvGrpSpPr>
        <p:cNvPr id="61" name="Shape 61"/>
        <p:cNvGrpSpPr/>
        <p:nvPr/>
      </p:nvGrpSpPr>
      <p:grpSpPr>
        <a:xfrm>
          <a:off x="0" y="0"/>
          <a:ext cx="0" cy="0"/>
          <a:chOff x="0" y="0"/>
          <a:chExt cx="0" cy="0"/>
        </a:xfrm>
      </p:grpSpPr>
      <p:sp>
        <p:nvSpPr>
          <p:cNvPr id="62" name="Google Shape;62;p9"/>
          <p:cNvSpPr txBox="1"/>
          <p:nvPr>
            <p:ph type="ctr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9"/>
          <p:cNvSpPr txBox="1"/>
          <p:nvPr>
            <p:ph idx="1" type="subTitle"/>
          </p:nvPr>
        </p:nvSpPr>
        <p:spPr>
          <a:xfrm>
            <a:off x="2695194" y="4352544"/>
            <a:ext cx="6801612" cy="1239894"/>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1000"/>
              </a:spcBef>
              <a:spcAft>
                <a:spcPts val="0"/>
              </a:spcAft>
              <a:buSzPts val="2000"/>
              <a:buNone/>
              <a:defRPr sz="2000">
                <a:solidFill>
                  <a:srgbClr val="FEFEFE"/>
                </a:solidFill>
              </a:defRPr>
            </a:lvl1pPr>
            <a:lvl2pPr lvl="1" algn="ctr">
              <a:lnSpc>
                <a:spcPct val="100000"/>
              </a:lnSpc>
              <a:spcBef>
                <a:spcPts val="1000"/>
              </a:spcBef>
              <a:spcAft>
                <a:spcPts val="0"/>
              </a:spcAft>
              <a:buSzPts val="2000"/>
              <a:buNone/>
              <a:defRPr sz="2000"/>
            </a:lvl2pPr>
            <a:lvl3pPr lvl="2" algn="ctr">
              <a:lnSpc>
                <a:spcPct val="100000"/>
              </a:lnSpc>
              <a:spcBef>
                <a:spcPts val="1000"/>
              </a:spcBef>
              <a:spcAft>
                <a:spcPts val="0"/>
              </a:spcAft>
              <a:buSzPts val="1800"/>
              <a:buNone/>
              <a:defRPr sz="1800"/>
            </a:lvl3pPr>
            <a:lvl4pPr lvl="3" algn="ctr">
              <a:lnSpc>
                <a:spcPct val="100000"/>
              </a:lnSpc>
              <a:spcBef>
                <a:spcPts val="1000"/>
              </a:spcBef>
              <a:spcAft>
                <a:spcPts val="0"/>
              </a:spcAft>
              <a:buSzPts val="1600"/>
              <a:buNone/>
              <a:defRPr sz="1600"/>
            </a:lvl4pPr>
            <a:lvl5pPr lvl="4" algn="ctr">
              <a:lnSpc>
                <a:spcPct val="100000"/>
              </a:lnSpc>
              <a:spcBef>
                <a:spcPts val="1000"/>
              </a:spcBef>
              <a:spcAft>
                <a:spcPts val="0"/>
              </a:spcAft>
              <a:buSzPts val="1600"/>
              <a:buNone/>
              <a:defRPr sz="1600"/>
            </a:lvl5pPr>
            <a:lvl6pPr lvl="5" algn="ctr">
              <a:lnSpc>
                <a:spcPct val="100000"/>
              </a:lnSpc>
              <a:spcBef>
                <a:spcPts val="1000"/>
              </a:spcBef>
              <a:spcAft>
                <a:spcPts val="0"/>
              </a:spcAft>
              <a:buSzPts val="1600"/>
              <a:buNone/>
              <a:defRPr sz="1600"/>
            </a:lvl6pPr>
            <a:lvl7pPr lvl="6" algn="ctr">
              <a:lnSpc>
                <a:spcPct val="100000"/>
              </a:lnSpc>
              <a:spcBef>
                <a:spcPts val="1000"/>
              </a:spcBef>
              <a:spcAft>
                <a:spcPts val="0"/>
              </a:spcAft>
              <a:buSzPts val="1600"/>
              <a:buNone/>
              <a:defRPr sz="1600"/>
            </a:lvl7pPr>
            <a:lvl8pPr lvl="7" algn="ctr">
              <a:lnSpc>
                <a:spcPct val="100000"/>
              </a:lnSpc>
              <a:spcBef>
                <a:spcPts val="1000"/>
              </a:spcBef>
              <a:spcAft>
                <a:spcPts val="0"/>
              </a:spcAft>
              <a:buSzPts val="1600"/>
              <a:buNone/>
              <a:defRPr sz="1600"/>
            </a:lvl8pPr>
            <a:lvl9pPr lvl="8" algn="ctr">
              <a:lnSpc>
                <a:spcPct val="100000"/>
              </a:lnSpc>
              <a:spcBef>
                <a:spcPts val="1000"/>
              </a:spcBef>
              <a:spcAft>
                <a:spcPts val="0"/>
              </a:spcAft>
              <a:buSzPts val="1600"/>
              <a:buNone/>
              <a:defRPr sz="1600"/>
            </a:lvl9pPr>
          </a:lstStyle>
          <a:p/>
        </p:txBody>
      </p:sp>
      <p:sp>
        <p:nvSpPr>
          <p:cNvPr id="64" name="Google Shape;64;p9"/>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9"/>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1"/>
        </a:solidFill>
      </p:bgPr>
    </p:bg>
    <p:spTree>
      <p:nvGrpSpPr>
        <p:cNvPr id="67" name="Shape 67"/>
        <p:cNvGrpSpPr/>
        <p:nvPr/>
      </p:nvGrpSpPr>
      <p:grpSpPr>
        <a:xfrm>
          <a:off x="0" y="0"/>
          <a:ext cx="0" cy="0"/>
          <a:chOff x="0" y="0"/>
          <a:chExt cx="0" cy="0"/>
        </a:xfrm>
      </p:grpSpPr>
      <p:sp>
        <p:nvSpPr>
          <p:cNvPr id="68" name="Google Shape;68;p15"/>
          <p:cNvSpPr txBox="1"/>
          <p:nvPr>
            <p:ph type="title"/>
          </p:nvPr>
        </p:nvSpPr>
        <p:spPr>
          <a:xfrm>
            <a:off x="1600200" y="2386744"/>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lvl1pPr lvl="0" algn="ctr">
              <a:lnSpc>
                <a:spcPct val="90000"/>
              </a:lnSpc>
              <a:spcBef>
                <a:spcPts val="0"/>
              </a:spcBef>
              <a:spcAft>
                <a:spcPts val="0"/>
              </a:spcAft>
              <a:buClr>
                <a:srgbClr val="262626"/>
              </a:buClr>
              <a:buSzPts val="3800"/>
              <a:buFont typeface="Gill Sans"/>
              <a:buNone/>
              <a:defRPr sz="38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15"/>
          <p:cNvSpPr txBox="1"/>
          <p:nvPr>
            <p:ph idx="1" type="body"/>
          </p:nvPr>
        </p:nvSpPr>
        <p:spPr>
          <a:xfrm>
            <a:off x="2695194" y="4352465"/>
            <a:ext cx="6801612" cy="1265082"/>
          </a:xfrm>
          <a:prstGeom prst="rect">
            <a:avLst/>
          </a:prstGeom>
          <a:noFill/>
          <a:ln>
            <a:noFill/>
          </a:ln>
        </p:spPr>
        <p:txBody>
          <a:bodyPr anchorCtr="1" anchor="t" bIns="45700" lIns="91425" spcFirstLastPara="1" rIns="91425" wrap="square" tIns="45700">
            <a:normAutofit/>
          </a:bodyPr>
          <a:lstStyle>
            <a:lvl1pPr indent="-228600" lvl="0" marL="457200" algn="l">
              <a:lnSpc>
                <a:spcPct val="100000"/>
              </a:lnSpc>
              <a:spcBef>
                <a:spcPts val="1000"/>
              </a:spcBef>
              <a:spcAft>
                <a:spcPts val="0"/>
              </a:spcAft>
              <a:buSzPts val="2000"/>
              <a:buNone/>
              <a:defRPr sz="2000">
                <a:solidFill>
                  <a:schemeClr val="lt1"/>
                </a:solidFill>
              </a:defRPr>
            </a:lvl1pPr>
            <a:lvl2pPr indent="-228600" lvl="1" marL="914400" algn="l">
              <a:lnSpc>
                <a:spcPct val="100000"/>
              </a:lnSpc>
              <a:spcBef>
                <a:spcPts val="1000"/>
              </a:spcBef>
              <a:spcAft>
                <a:spcPts val="0"/>
              </a:spcAft>
              <a:buSzPts val="2000"/>
              <a:buNone/>
              <a:defRPr sz="2000">
                <a:solidFill>
                  <a:schemeClr val="lt1"/>
                </a:solidFill>
              </a:defRPr>
            </a:lvl2pPr>
            <a:lvl3pPr indent="-228600" lvl="2" marL="1371600" algn="l">
              <a:lnSpc>
                <a:spcPct val="100000"/>
              </a:lnSpc>
              <a:spcBef>
                <a:spcPts val="1000"/>
              </a:spcBef>
              <a:spcAft>
                <a:spcPts val="0"/>
              </a:spcAft>
              <a:buSzPts val="1800"/>
              <a:buNone/>
              <a:defRPr sz="1800">
                <a:solidFill>
                  <a:schemeClr val="lt1"/>
                </a:solidFill>
              </a:defRPr>
            </a:lvl3pPr>
            <a:lvl4pPr indent="-228600" lvl="3" marL="1828800" algn="l">
              <a:lnSpc>
                <a:spcPct val="100000"/>
              </a:lnSpc>
              <a:spcBef>
                <a:spcPts val="1000"/>
              </a:spcBef>
              <a:spcAft>
                <a:spcPts val="0"/>
              </a:spcAft>
              <a:buSzPts val="1600"/>
              <a:buNone/>
              <a:defRPr sz="1600">
                <a:solidFill>
                  <a:schemeClr val="lt1"/>
                </a:solidFill>
              </a:defRPr>
            </a:lvl4pPr>
            <a:lvl5pPr indent="-228600" lvl="4" marL="2286000" algn="l">
              <a:lnSpc>
                <a:spcPct val="100000"/>
              </a:lnSpc>
              <a:spcBef>
                <a:spcPts val="1000"/>
              </a:spcBef>
              <a:spcAft>
                <a:spcPts val="0"/>
              </a:spcAft>
              <a:buSzPts val="1600"/>
              <a:buNone/>
              <a:defRPr sz="1600">
                <a:solidFill>
                  <a:schemeClr val="lt1"/>
                </a:solidFill>
              </a:defRPr>
            </a:lvl5pPr>
            <a:lvl6pPr indent="-228600" lvl="5" marL="2743200" algn="l">
              <a:lnSpc>
                <a:spcPct val="100000"/>
              </a:lnSpc>
              <a:spcBef>
                <a:spcPts val="1000"/>
              </a:spcBef>
              <a:spcAft>
                <a:spcPts val="0"/>
              </a:spcAft>
              <a:buSzPts val="1600"/>
              <a:buNone/>
              <a:defRPr sz="1600">
                <a:solidFill>
                  <a:schemeClr val="lt1"/>
                </a:solidFill>
              </a:defRPr>
            </a:lvl6pPr>
            <a:lvl7pPr indent="-228600" lvl="6" marL="3200400" algn="l">
              <a:lnSpc>
                <a:spcPct val="100000"/>
              </a:lnSpc>
              <a:spcBef>
                <a:spcPts val="1000"/>
              </a:spcBef>
              <a:spcAft>
                <a:spcPts val="0"/>
              </a:spcAft>
              <a:buSzPts val="1600"/>
              <a:buNone/>
              <a:defRPr sz="1600">
                <a:solidFill>
                  <a:schemeClr val="lt1"/>
                </a:solidFill>
              </a:defRPr>
            </a:lvl7pPr>
            <a:lvl8pPr indent="-228600" lvl="7" marL="3657600" algn="l">
              <a:lnSpc>
                <a:spcPct val="100000"/>
              </a:lnSpc>
              <a:spcBef>
                <a:spcPts val="1000"/>
              </a:spcBef>
              <a:spcAft>
                <a:spcPts val="0"/>
              </a:spcAft>
              <a:buSzPts val="1600"/>
              <a:buNone/>
              <a:defRPr sz="1600">
                <a:solidFill>
                  <a:schemeClr val="lt1"/>
                </a:solidFill>
              </a:defRPr>
            </a:lvl8pPr>
            <a:lvl9pPr indent="-228600" lvl="8" marL="4114800" algn="l">
              <a:lnSpc>
                <a:spcPct val="100000"/>
              </a:lnSpc>
              <a:spcBef>
                <a:spcPts val="1000"/>
              </a:spcBef>
              <a:spcAft>
                <a:spcPts val="0"/>
              </a:spcAft>
              <a:buSzPts val="1600"/>
              <a:buNone/>
              <a:defRPr sz="1600">
                <a:solidFill>
                  <a:schemeClr val="lt1"/>
                </a:solidFill>
              </a:defRPr>
            </a:lvl9pPr>
          </a:lstStyle>
          <a:p/>
        </p:txBody>
      </p:sp>
      <p:sp>
        <p:nvSpPr>
          <p:cNvPr id="70" name="Google Shape;70;p15"/>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5"/>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5"/>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73" name="Shape 73"/>
        <p:cNvGrpSpPr/>
        <p:nvPr/>
      </p:nvGrpSpPr>
      <p:grpSpPr>
        <a:xfrm>
          <a:off x="0" y="0"/>
          <a:ext cx="0" cy="0"/>
          <a:chOff x="0" y="0"/>
          <a:chExt cx="0" cy="0"/>
        </a:xfrm>
      </p:grpSpPr>
      <p:sp>
        <p:nvSpPr>
          <p:cNvPr id="74" name="Google Shape;74;p16"/>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6"/>
          <p:cNvSpPr txBox="1"/>
          <p:nvPr>
            <p:ph idx="1" type="body"/>
          </p:nvPr>
        </p:nvSpPr>
        <p:spPr>
          <a:xfrm>
            <a:off x="1581912" y="2638044"/>
            <a:ext cx="4271771" cy="310198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76" name="Google Shape;76;p16"/>
          <p:cNvSpPr txBox="1"/>
          <p:nvPr>
            <p:ph idx="2" type="body"/>
          </p:nvPr>
        </p:nvSpPr>
        <p:spPr>
          <a:xfrm>
            <a:off x="6338315" y="2638044"/>
            <a:ext cx="4270247" cy="3101982"/>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77" name="Google Shape;77;p16"/>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6"/>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6"/>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0" name="Shape 80"/>
        <p:cNvGrpSpPr/>
        <p:nvPr/>
      </p:nvGrpSpPr>
      <p:grpSpPr>
        <a:xfrm>
          <a:off x="0" y="0"/>
          <a:ext cx="0" cy="0"/>
          <a:chOff x="0" y="0"/>
          <a:chExt cx="0" cy="0"/>
        </a:xfrm>
      </p:grpSpPr>
      <p:sp>
        <p:nvSpPr>
          <p:cNvPr id="81" name="Google Shape;81;p17"/>
          <p:cNvSpPr txBox="1"/>
          <p:nvPr>
            <p:ph idx="1" type="body"/>
          </p:nvPr>
        </p:nvSpPr>
        <p:spPr>
          <a:xfrm>
            <a:off x="1583436" y="2313433"/>
            <a:ext cx="4270248" cy="704087"/>
          </a:xfrm>
          <a:prstGeom prst="rect">
            <a:avLst/>
          </a:prstGeom>
          <a:noFill/>
          <a:ln>
            <a:noFill/>
          </a:ln>
        </p:spPr>
        <p:txBody>
          <a:bodyPr anchorCtr="1" anchor="b" bIns="45700" lIns="91425" spcFirstLastPara="1" rIns="91425" wrap="square" tIns="45700">
            <a:normAutofit/>
          </a:bodyPr>
          <a:lstStyle>
            <a:lvl1pPr indent="-228600" lvl="0" marL="457200" algn="ctr">
              <a:lnSpc>
                <a:spcPct val="100000"/>
              </a:lnSpc>
              <a:spcBef>
                <a:spcPts val="1000"/>
              </a:spcBef>
              <a:spcAft>
                <a:spcPts val="0"/>
              </a:spcAft>
              <a:buSzPts val="1900"/>
              <a:buNone/>
              <a:defRPr b="0" sz="1900" cap="none">
                <a:solidFill>
                  <a:srgbClr val="6B8890"/>
                </a:solidFill>
              </a:defRPr>
            </a:lvl1pPr>
            <a:lvl2pPr indent="-228600" lvl="1" marL="914400" algn="l">
              <a:lnSpc>
                <a:spcPct val="100000"/>
              </a:lnSpc>
              <a:spcBef>
                <a:spcPts val="1000"/>
              </a:spcBef>
              <a:spcAft>
                <a:spcPts val="0"/>
              </a:spcAft>
              <a:buSzPts val="1900"/>
              <a:buNone/>
              <a:defRPr b="1" sz="19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82" name="Google Shape;82;p17"/>
          <p:cNvSpPr txBox="1"/>
          <p:nvPr>
            <p:ph idx="2" type="body"/>
          </p:nvPr>
        </p:nvSpPr>
        <p:spPr>
          <a:xfrm>
            <a:off x="1583436" y="3143250"/>
            <a:ext cx="4270248" cy="259677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42900" lvl="4" marL="2286000" algn="l">
              <a:lnSpc>
                <a:spcPct val="100000"/>
              </a:lnSpc>
              <a:spcBef>
                <a:spcPts val="1000"/>
              </a:spcBef>
              <a:spcAft>
                <a:spcPts val="0"/>
              </a:spcAft>
              <a:buSzPts val="18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83" name="Google Shape;83;p17"/>
          <p:cNvSpPr txBox="1"/>
          <p:nvPr>
            <p:ph idx="3" type="body"/>
          </p:nvPr>
        </p:nvSpPr>
        <p:spPr>
          <a:xfrm>
            <a:off x="6338316" y="3143250"/>
            <a:ext cx="4253484" cy="2596776"/>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1000"/>
              </a:spcBef>
              <a:spcAft>
                <a:spcPts val="0"/>
              </a:spcAft>
              <a:buSzPts val="1800"/>
              <a:buChar char="•"/>
              <a:defRPr/>
            </a:lvl2pPr>
            <a:lvl3pPr indent="-342900" lvl="2" marL="1371600" algn="l">
              <a:lnSpc>
                <a:spcPct val="100000"/>
              </a:lnSpc>
              <a:spcBef>
                <a:spcPts val="1000"/>
              </a:spcBef>
              <a:spcAft>
                <a:spcPts val="0"/>
              </a:spcAft>
              <a:buSzPts val="1800"/>
              <a:buChar char="•"/>
              <a:defRPr/>
            </a:lvl3pPr>
            <a:lvl4pPr indent="-342900" lvl="3" marL="1828800" algn="l">
              <a:lnSpc>
                <a:spcPct val="100000"/>
              </a:lnSpc>
              <a:spcBef>
                <a:spcPts val="1000"/>
              </a:spcBef>
              <a:spcAft>
                <a:spcPts val="0"/>
              </a:spcAft>
              <a:buSzPts val="1800"/>
              <a:buChar char="•"/>
              <a:defRPr/>
            </a:lvl4pPr>
            <a:lvl5pPr indent="-330200" lvl="4" marL="2286000" algn="l">
              <a:lnSpc>
                <a:spcPct val="100000"/>
              </a:lnSpc>
              <a:spcBef>
                <a:spcPts val="1000"/>
              </a:spcBef>
              <a:spcAft>
                <a:spcPts val="0"/>
              </a:spcAft>
              <a:buSzPts val="1600"/>
              <a:buChar char="•"/>
              <a:defRPr/>
            </a:lvl5pPr>
            <a:lvl6pPr indent="-342900" lvl="5" marL="2743200" algn="l">
              <a:lnSpc>
                <a:spcPct val="100000"/>
              </a:lnSpc>
              <a:spcBef>
                <a:spcPts val="1000"/>
              </a:spcBef>
              <a:spcAft>
                <a:spcPts val="0"/>
              </a:spcAft>
              <a:buSzPts val="1800"/>
              <a:buChar char="•"/>
              <a:defRPr/>
            </a:lvl6pPr>
            <a:lvl7pPr indent="-342900" lvl="6" marL="3200400" algn="l">
              <a:lnSpc>
                <a:spcPct val="100000"/>
              </a:lnSpc>
              <a:spcBef>
                <a:spcPts val="1000"/>
              </a:spcBef>
              <a:spcAft>
                <a:spcPts val="0"/>
              </a:spcAft>
              <a:buSzPts val="1800"/>
              <a:buChar char="•"/>
              <a:defRPr/>
            </a:lvl7pPr>
            <a:lvl8pPr indent="-342900" lvl="7" marL="3657600" algn="l">
              <a:lnSpc>
                <a:spcPct val="100000"/>
              </a:lnSpc>
              <a:spcBef>
                <a:spcPts val="1000"/>
              </a:spcBef>
              <a:spcAft>
                <a:spcPts val="0"/>
              </a:spcAft>
              <a:buSzPts val="1800"/>
              <a:buChar char="•"/>
              <a:defRPr/>
            </a:lvl8pPr>
            <a:lvl9pPr indent="-342900" lvl="8" marL="4114800" algn="l">
              <a:lnSpc>
                <a:spcPct val="100000"/>
              </a:lnSpc>
              <a:spcBef>
                <a:spcPts val="1000"/>
              </a:spcBef>
              <a:spcAft>
                <a:spcPts val="0"/>
              </a:spcAft>
              <a:buSzPts val="1800"/>
              <a:buChar char="•"/>
              <a:defRPr/>
            </a:lvl9pPr>
          </a:lstStyle>
          <a:p/>
        </p:txBody>
      </p:sp>
      <p:sp>
        <p:nvSpPr>
          <p:cNvPr id="84" name="Google Shape;84;p17"/>
          <p:cNvSpPr txBox="1"/>
          <p:nvPr>
            <p:ph idx="4" type="body"/>
          </p:nvPr>
        </p:nvSpPr>
        <p:spPr>
          <a:xfrm>
            <a:off x="6338316" y="2313433"/>
            <a:ext cx="4270248" cy="704087"/>
          </a:xfrm>
          <a:prstGeom prst="rect">
            <a:avLst/>
          </a:prstGeom>
          <a:noFill/>
          <a:ln>
            <a:noFill/>
          </a:ln>
        </p:spPr>
        <p:txBody>
          <a:bodyPr anchorCtr="1" anchor="b" bIns="45700" lIns="91425" spcFirstLastPara="1" rIns="91425" wrap="square" tIns="45700">
            <a:normAutofit/>
          </a:bodyPr>
          <a:lstStyle>
            <a:lvl1pPr indent="-228600" lvl="0" marL="457200" algn="ctr">
              <a:lnSpc>
                <a:spcPct val="100000"/>
              </a:lnSpc>
              <a:spcBef>
                <a:spcPts val="1000"/>
              </a:spcBef>
              <a:spcAft>
                <a:spcPts val="0"/>
              </a:spcAft>
              <a:buSzPts val="1900"/>
              <a:buNone/>
              <a:defRPr b="0" sz="1900" cap="none">
                <a:solidFill>
                  <a:srgbClr val="6B8890"/>
                </a:solidFill>
              </a:defRPr>
            </a:lvl1pPr>
            <a:lvl2pPr indent="-228600" lvl="1" marL="914400" algn="l">
              <a:lnSpc>
                <a:spcPct val="100000"/>
              </a:lnSpc>
              <a:spcBef>
                <a:spcPts val="1000"/>
              </a:spcBef>
              <a:spcAft>
                <a:spcPts val="0"/>
              </a:spcAft>
              <a:buSzPts val="1900"/>
              <a:buNone/>
              <a:defRPr b="1" sz="1900"/>
            </a:lvl2pPr>
            <a:lvl3pPr indent="-228600" lvl="2" marL="1371600" algn="l">
              <a:lnSpc>
                <a:spcPct val="100000"/>
              </a:lnSpc>
              <a:spcBef>
                <a:spcPts val="1000"/>
              </a:spcBef>
              <a:spcAft>
                <a:spcPts val="0"/>
              </a:spcAft>
              <a:buSzPts val="1800"/>
              <a:buNone/>
              <a:defRPr b="1" sz="1800"/>
            </a:lvl3pPr>
            <a:lvl4pPr indent="-228600" lvl="3" marL="1828800" algn="l">
              <a:lnSpc>
                <a:spcPct val="100000"/>
              </a:lnSpc>
              <a:spcBef>
                <a:spcPts val="1000"/>
              </a:spcBef>
              <a:spcAft>
                <a:spcPts val="0"/>
              </a:spcAft>
              <a:buSzPts val="1600"/>
              <a:buNone/>
              <a:defRPr b="1" sz="1600"/>
            </a:lvl4pPr>
            <a:lvl5pPr indent="-228600" lvl="4" marL="2286000" algn="l">
              <a:lnSpc>
                <a:spcPct val="100000"/>
              </a:lnSpc>
              <a:spcBef>
                <a:spcPts val="1000"/>
              </a:spcBef>
              <a:spcAft>
                <a:spcPts val="0"/>
              </a:spcAft>
              <a:buSzPts val="1600"/>
              <a:buNone/>
              <a:defRPr b="1" sz="1600"/>
            </a:lvl5pPr>
            <a:lvl6pPr indent="-228600" lvl="5" marL="2743200" algn="l">
              <a:lnSpc>
                <a:spcPct val="100000"/>
              </a:lnSpc>
              <a:spcBef>
                <a:spcPts val="1000"/>
              </a:spcBef>
              <a:spcAft>
                <a:spcPts val="0"/>
              </a:spcAft>
              <a:buSzPts val="1600"/>
              <a:buNone/>
              <a:defRPr b="1" sz="1600"/>
            </a:lvl6pPr>
            <a:lvl7pPr indent="-228600" lvl="6" marL="3200400" algn="l">
              <a:lnSpc>
                <a:spcPct val="100000"/>
              </a:lnSpc>
              <a:spcBef>
                <a:spcPts val="1000"/>
              </a:spcBef>
              <a:spcAft>
                <a:spcPts val="0"/>
              </a:spcAft>
              <a:buSzPts val="1600"/>
              <a:buNone/>
              <a:defRPr b="1" sz="1600"/>
            </a:lvl7pPr>
            <a:lvl8pPr indent="-228600" lvl="7" marL="3657600" algn="l">
              <a:lnSpc>
                <a:spcPct val="100000"/>
              </a:lnSpc>
              <a:spcBef>
                <a:spcPts val="1000"/>
              </a:spcBef>
              <a:spcAft>
                <a:spcPts val="0"/>
              </a:spcAft>
              <a:buSzPts val="1600"/>
              <a:buNone/>
              <a:defRPr b="1" sz="1600"/>
            </a:lvl8pPr>
            <a:lvl9pPr indent="-228600" lvl="8" marL="4114800" algn="l">
              <a:lnSpc>
                <a:spcPct val="100000"/>
              </a:lnSpc>
              <a:spcBef>
                <a:spcPts val="1000"/>
              </a:spcBef>
              <a:spcAft>
                <a:spcPts val="0"/>
              </a:spcAft>
              <a:buSzPts val="1600"/>
              <a:buNone/>
              <a:defRPr b="1" sz="1600"/>
            </a:lvl9pPr>
          </a:lstStyle>
          <a:p/>
        </p:txBody>
      </p:sp>
      <p:sp>
        <p:nvSpPr>
          <p:cNvPr id="85" name="Google Shape;85;p17"/>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17"/>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17"/>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US"/>
              <a:t>‹#›</a:t>
            </a:fld>
            <a:endParaRPr/>
          </a:p>
        </p:txBody>
      </p:sp>
      <p:sp>
        <p:nvSpPr>
          <p:cNvPr id="88" name="Google Shape;88;p17"/>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algn="ctr">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6"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2F2F2"/>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lvl1pPr lvl="0" marR="0" rtl="0" algn="ctr">
              <a:lnSpc>
                <a:spcPct val="90000"/>
              </a:lnSpc>
              <a:spcBef>
                <a:spcPts val="0"/>
              </a:spcBef>
              <a:spcAft>
                <a:spcPts val="0"/>
              </a:spcAft>
              <a:buClr>
                <a:srgbClr val="262626"/>
              </a:buClr>
              <a:buSzPts val="2800"/>
              <a:buFont typeface="Gill Sans"/>
              <a:buNone/>
              <a:defRPr b="0" i="0" sz="2800" u="none" cap="none" strike="noStrike">
                <a:solidFill>
                  <a:srgbClr val="262626"/>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8"/>
          <p:cNvSpPr txBox="1"/>
          <p:nvPr>
            <p:ph idx="1" type="body"/>
          </p:nvPr>
        </p:nvSpPr>
        <p:spPr>
          <a:xfrm>
            <a:off x="2231136" y="2638044"/>
            <a:ext cx="7729728" cy="3101983"/>
          </a:xfrm>
          <a:prstGeom prst="rect">
            <a:avLst/>
          </a:prstGeom>
          <a:noFill/>
          <a:ln>
            <a:noFill/>
          </a:ln>
        </p:spPr>
        <p:txBody>
          <a:bodyPr anchorCtr="0" anchor="t" bIns="45700" lIns="91425" spcFirstLastPara="1" rIns="91425" wrap="square" tIns="45700">
            <a:normAutofit/>
          </a:bodyPr>
          <a:lstStyle>
            <a:lvl1pPr indent="-342900" lvl="0" marL="457200" marR="0" rtl="0" algn="l">
              <a:lnSpc>
                <a:spcPct val="100000"/>
              </a:lnSpc>
              <a:spcBef>
                <a:spcPts val="1000"/>
              </a:spcBef>
              <a:spcAft>
                <a:spcPts val="0"/>
              </a:spcAft>
              <a:buClr>
                <a:schemeClr val="accent2"/>
              </a:buClr>
              <a:buSzPts val="1800"/>
              <a:buFont typeface="Arial"/>
              <a:buChar char="•"/>
              <a:defRPr b="0" i="0" sz="1800" u="none" cap="none" strike="noStrike">
                <a:solidFill>
                  <a:srgbClr val="262626"/>
                </a:solidFill>
                <a:latin typeface="Gill Sans"/>
                <a:ea typeface="Gill Sans"/>
                <a:cs typeface="Gill Sans"/>
                <a:sym typeface="Gill Sans"/>
              </a:defRPr>
            </a:lvl1pPr>
            <a:lvl2pPr indent="-330200" lvl="1" marL="9144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2pPr>
            <a:lvl3pPr indent="-330200" lvl="2" marL="13716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3pPr>
            <a:lvl4pPr indent="-330200" lvl="3" marL="18288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4pPr>
            <a:lvl5pPr indent="-330200" lvl="4" marL="2286000" marR="0" rtl="0" algn="l">
              <a:lnSpc>
                <a:spcPct val="100000"/>
              </a:lnSpc>
              <a:spcBef>
                <a:spcPts val="1000"/>
              </a:spcBef>
              <a:spcAft>
                <a:spcPts val="0"/>
              </a:spcAft>
              <a:buClr>
                <a:schemeClr val="accent2"/>
              </a:buClr>
              <a:buSzPts val="1600"/>
              <a:buFont typeface="Arial"/>
              <a:buChar char="•"/>
              <a:defRPr b="0" i="0" sz="1600" u="none" cap="none" strike="noStrike">
                <a:solidFill>
                  <a:srgbClr val="262626"/>
                </a:solidFill>
                <a:latin typeface="Gill Sans"/>
                <a:ea typeface="Gill Sans"/>
                <a:cs typeface="Gill Sans"/>
                <a:sym typeface="Gill Sans"/>
              </a:defRPr>
            </a:lvl5pPr>
            <a:lvl6pPr indent="-330200" lvl="5" marL="27432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6pPr>
            <a:lvl7pPr indent="-330200" lvl="6" marL="32004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7pPr>
            <a:lvl8pPr indent="-330200" lvl="7" marL="36576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8pPr>
            <a:lvl9pPr indent="-330200" lvl="8" marL="4114800" marR="0" rtl="0" algn="l">
              <a:lnSpc>
                <a:spcPct val="100000"/>
              </a:lnSpc>
              <a:spcBef>
                <a:spcPts val="1000"/>
              </a:spcBef>
              <a:spcAft>
                <a:spcPts val="0"/>
              </a:spcAft>
              <a:buClr>
                <a:schemeClr val="accent2"/>
              </a:buClr>
              <a:buSzPts val="1600"/>
              <a:buFont typeface="Arial"/>
              <a:buChar char="•"/>
              <a:defRPr b="0" i="0" sz="1600" u="none" cap="none" strike="noStrike">
                <a:solidFill>
                  <a:schemeClr val="dk1"/>
                </a:solidFill>
                <a:latin typeface="Gill Sans"/>
                <a:ea typeface="Gill Sans"/>
                <a:cs typeface="Gill Sans"/>
                <a:sym typeface="Gill Sans"/>
              </a:defRPr>
            </a:lvl9pPr>
          </a:lstStyle>
          <a:p/>
        </p:txBody>
      </p:sp>
      <p:sp>
        <p:nvSpPr>
          <p:cNvPr id="12" name="Google Shape;12;p8"/>
          <p:cNvSpPr txBox="1"/>
          <p:nvPr>
            <p:ph idx="10" type="dt"/>
          </p:nvPr>
        </p:nvSpPr>
        <p:spPr>
          <a:xfrm>
            <a:off x="7821429" y="6238816"/>
            <a:ext cx="2753746" cy="323968"/>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3" name="Google Shape;13;p8"/>
          <p:cNvSpPr txBox="1"/>
          <p:nvPr>
            <p:ph idx="11" type="ftr"/>
          </p:nvPr>
        </p:nvSpPr>
        <p:spPr>
          <a:xfrm>
            <a:off x="1600200" y="6236208"/>
            <a:ext cx="5901189" cy="32004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chemeClr val="dk1"/>
                </a:solidFill>
                <a:latin typeface="Gill Sans"/>
                <a:ea typeface="Gill Sans"/>
                <a:cs typeface="Gill Sans"/>
                <a:sym typeface="Gill Sans"/>
              </a:defRPr>
            </a:lvl1pPr>
            <a:lvl2pPr lvl="1"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2pPr>
            <a:lvl3pPr lvl="2"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3pPr>
            <a:lvl4pPr lvl="3"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4pPr>
            <a:lvl5pPr lvl="4"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5pPr>
            <a:lvl6pPr lvl="5"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6pPr>
            <a:lvl7pPr lvl="6"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7pPr>
            <a:lvl8pPr lvl="7"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8pPr>
            <a:lvl9pPr lvl="8" marR="0" rtl="0" algn="l">
              <a:spcBef>
                <a:spcPts val="0"/>
              </a:spcBef>
              <a:spcAft>
                <a:spcPts val="0"/>
              </a:spcAft>
              <a:buSzPts val="1400"/>
              <a:buNone/>
              <a:defRPr b="0" i="0" sz="1800" u="none" cap="none" strike="noStrike">
                <a:solidFill>
                  <a:schemeClr val="dk1"/>
                </a:solidFill>
                <a:latin typeface="Gill Sans"/>
                <a:ea typeface="Gill Sans"/>
                <a:cs typeface="Gill Sans"/>
                <a:sym typeface="Gill Sans"/>
              </a:defRPr>
            </a:lvl9pPr>
          </a:lstStyle>
          <a:p/>
        </p:txBody>
      </p:sp>
      <p:sp>
        <p:nvSpPr>
          <p:cNvPr id="14" name="Google Shape;14;p8"/>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lvl1pPr indent="0" lvl="0" marL="0" marR="0" rtl="0" algn="ctr">
              <a:spcBef>
                <a:spcPts val="0"/>
              </a:spcBef>
              <a:buNone/>
              <a:defRPr b="0" i="0" sz="1100" u="none" cap="none" strike="noStrike">
                <a:solidFill>
                  <a:srgbClr val="FFFFFF"/>
                </a:solidFill>
                <a:latin typeface="Gill Sans"/>
                <a:ea typeface="Gill Sans"/>
                <a:cs typeface="Gill Sans"/>
                <a:sym typeface="Gill Sans"/>
              </a:defRPr>
            </a:lvl1pPr>
            <a:lvl2pPr indent="0" lvl="1" marL="0" marR="0" rtl="0" algn="ctr">
              <a:spcBef>
                <a:spcPts val="0"/>
              </a:spcBef>
              <a:buNone/>
              <a:defRPr b="0" i="0" sz="1100" u="none" cap="none" strike="noStrike">
                <a:solidFill>
                  <a:srgbClr val="FFFFFF"/>
                </a:solidFill>
                <a:latin typeface="Gill Sans"/>
                <a:ea typeface="Gill Sans"/>
                <a:cs typeface="Gill Sans"/>
                <a:sym typeface="Gill Sans"/>
              </a:defRPr>
            </a:lvl2pPr>
            <a:lvl3pPr indent="0" lvl="2" marL="0" marR="0" rtl="0" algn="ctr">
              <a:spcBef>
                <a:spcPts val="0"/>
              </a:spcBef>
              <a:buNone/>
              <a:defRPr b="0" i="0" sz="1100" u="none" cap="none" strike="noStrike">
                <a:solidFill>
                  <a:srgbClr val="FFFFFF"/>
                </a:solidFill>
                <a:latin typeface="Gill Sans"/>
                <a:ea typeface="Gill Sans"/>
                <a:cs typeface="Gill Sans"/>
                <a:sym typeface="Gill Sans"/>
              </a:defRPr>
            </a:lvl3pPr>
            <a:lvl4pPr indent="0" lvl="3" marL="0" marR="0" rtl="0" algn="ctr">
              <a:spcBef>
                <a:spcPts val="0"/>
              </a:spcBef>
              <a:buNone/>
              <a:defRPr b="0" i="0" sz="1100" u="none" cap="none" strike="noStrike">
                <a:solidFill>
                  <a:srgbClr val="FFFFFF"/>
                </a:solidFill>
                <a:latin typeface="Gill Sans"/>
                <a:ea typeface="Gill Sans"/>
                <a:cs typeface="Gill Sans"/>
                <a:sym typeface="Gill Sans"/>
              </a:defRPr>
            </a:lvl4pPr>
            <a:lvl5pPr indent="0" lvl="4" marL="0" marR="0" rtl="0" algn="ctr">
              <a:spcBef>
                <a:spcPts val="0"/>
              </a:spcBef>
              <a:buNone/>
              <a:defRPr b="0" i="0" sz="1100" u="none" cap="none" strike="noStrike">
                <a:solidFill>
                  <a:srgbClr val="FFFFFF"/>
                </a:solidFill>
                <a:latin typeface="Gill Sans"/>
                <a:ea typeface="Gill Sans"/>
                <a:cs typeface="Gill Sans"/>
                <a:sym typeface="Gill Sans"/>
              </a:defRPr>
            </a:lvl5pPr>
            <a:lvl6pPr indent="0" lvl="5" marL="0" marR="0" rtl="0" algn="ctr">
              <a:spcBef>
                <a:spcPts val="0"/>
              </a:spcBef>
              <a:buNone/>
              <a:defRPr b="0" i="0" sz="1100" u="none" cap="none" strike="noStrike">
                <a:solidFill>
                  <a:srgbClr val="FFFFFF"/>
                </a:solidFill>
                <a:latin typeface="Gill Sans"/>
                <a:ea typeface="Gill Sans"/>
                <a:cs typeface="Gill Sans"/>
                <a:sym typeface="Gill Sans"/>
              </a:defRPr>
            </a:lvl6pPr>
            <a:lvl7pPr indent="0" lvl="6" marL="0" marR="0" rtl="0" algn="ctr">
              <a:spcBef>
                <a:spcPts val="0"/>
              </a:spcBef>
              <a:buNone/>
              <a:defRPr b="0" i="0" sz="1100" u="none" cap="none" strike="noStrike">
                <a:solidFill>
                  <a:srgbClr val="FFFFFF"/>
                </a:solidFill>
                <a:latin typeface="Gill Sans"/>
                <a:ea typeface="Gill Sans"/>
                <a:cs typeface="Gill Sans"/>
                <a:sym typeface="Gill Sans"/>
              </a:defRPr>
            </a:lvl7pPr>
            <a:lvl8pPr indent="0" lvl="7" marL="0" marR="0" rtl="0" algn="ctr">
              <a:spcBef>
                <a:spcPts val="0"/>
              </a:spcBef>
              <a:buNone/>
              <a:defRPr b="0" i="0" sz="1100" u="none" cap="none" strike="noStrike">
                <a:solidFill>
                  <a:srgbClr val="FFFFFF"/>
                </a:solidFill>
                <a:latin typeface="Gill Sans"/>
                <a:ea typeface="Gill Sans"/>
                <a:cs typeface="Gill Sans"/>
                <a:sym typeface="Gill Sans"/>
              </a:defRPr>
            </a:lvl8pPr>
            <a:lvl9pPr indent="0" lvl="8" marL="0" marR="0" rtl="0" algn="ctr">
              <a:spcBef>
                <a:spcPts val="0"/>
              </a:spcBef>
              <a:buNone/>
              <a:defRPr b="0" i="0" sz="1100" u="none" cap="none" strike="noStrike">
                <a:solidFill>
                  <a:srgbClr val="FFFFFF"/>
                </a:solidFill>
                <a:latin typeface="Gill Sans"/>
                <a:ea typeface="Gill Sans"/>
                <a:cs typeface="Gill Sans"/>
                <a:sym typeface="Gill Sans"/>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0.jpg"/><Relationship Id="rId4" Type="http://schemas.openxmlformats.org/officeDocument/2006/relationships/image" Target="../media/image19.jpg"/><Relationship Id="rId5"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image" Target="../media/image7.jpg"/><Relationship Id="rId5" Type="http://schemas.openxmlformats.org/officeDocument/2006/relationships/image" Target="../media/image18.jpg"/><Relationship Id="rId6" Type="http://schemas.openxmlformats.org/officeDocument/2006/relationships/image" Target="../media/image4.jpg"/><Relationship Id="rId7" Type="http://schemas.openxmlformats.org/officeDocument/2006/relationships/image" Target="../media/image1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6.png"/><Relationship Id="rId4" Type="http://schemas.openxmlformats.org/officeDocument/2006/relationships/image" Target="../media/image12.png"/><Relationship Id="rId5" Type="http://schemas.openxmlformats.org/officeDocument/2006/relationships/image" Target="../media/image8.png"/><Relationship Id="rId6"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0" name="Shape 130"/>
        <p:cNvGrpSpPr/>
        <p:nvPr/>
      </p:nvGrpSpPr>
      <p:grpSpPr>
        <a:xfrm>
          <a:off x="0" y="0"/>
          <a:ext cx="0" cy="0"/>
          <a:chOff x="0" y="0"/>
          <a:chExt cx="0" cy="0"/>
        </a:xfrm>
      </p:grpSpPr>
      <p:sp>
        <p:nvSpPr>
          <p:cNvPr id="131" name="Google Shape;131;p1"/>
          <p:cNvSpPr/>
          <p:nvPr/>
        </p:nvSpPr>
        <p:spPr>
          <a:xfrm>
            <a:off x="0" y="-2"/>
            <a:ext cx="12192000" cy="685800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32" name="Google Shape;132;p1"/>
          <p:cNvSpPr/>
          <p:nvPr/>
        </p:nvSpPr>
        <p:spPr>
          <a:xfrm>
            <a:off x="0" y="4242815"/>
            <a:ext cx="12192000" cy="2615185"/>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Gill Sans"/>
              <a:ea typeface="Gill Sans"/>
              <a:cs typeface="Gill Sans"/>
              <a:sym typeface="Gill Sans"/>
            </a:endParaRPr>
          </a:p>
        </p:txBody>
      </p:sp>
      <p:sp>
        <p:nvSpPr>
          <p:cNvPr id="133" name="Google Shape;133;p1"/>
          <p:cNvSpPr txBox="1"/>
          <p:nvPr>
            <p:ph type="ctrTitle"/>
          </p:nvPr>
        </p:nvSpPr>
        <p:spPr>
          <a:xfrm>
            <a:off x="1600200" y="3784789"/>
            <a:ext cx="8991600" cy="1645920"/>
          </a:xfrm>
          <a:prstGeom prst="rect">
            <a:avLst/>
          </a:prstGeom>
          <a:solidFill>
            <a:srgbClr val="FFFFFF"/>
          </a:solidFill>
          <a:ln cap="flat" cmpd="sng" w="38100">
            <a:solidFill>
              <a:srgbClr val="404040"/>
            </a:solidFill>
            <a:prstDash val="solid"/>
            <a:round/>
            <a:headEnd len="sm" w="sm" type="none"/>
            <a:tailEnd len="sm" w="sm" type="none"/>
          </a:ln>
        </p:spPr>
        <p:txBody>
          <a:bodyPr anchorCtr="1" anchor="ctr" bIns="182875" lIns="274300" spcFirstLastPara="1" rIns="274300" wrap="square" tIns="182875">
            <a:normAutofit/>
          </a:bodyPr>
          <a:lstStyle/>
          <a:p>
            <a:pPr indent="0" lvl="0" marL="0" rtl="0" algn="ctr">
              <a:lnSpc>
                <a:spcPct val="90000"/>
              </a:lnSpc>
              <a:spcBef>
                <a:spcPts val="0"/>
              </a:spcBef>
              <a:spcAft>
                <a:spcPts val="0"/>
              </a:spcAft>
              <a:buClr>
                <a:srgbClr val="262626"/>
              </a:buClr>
              <a:buSzPts val="3800"/>
              <a:buFont typeface="Gill Sans"/>
              <a:buNone/>
            </a:pPr>
            <a:r>
              <a:rPr lang="en-US"/>
              <a:t>WILDLIFE AND PEOPLE </a:t>
            </a:r>
            <a:br>
              <a:rPr lang="en-US"/>
            </a:br>
            <a:r>
              <a:rPr lang="en-US"/>
              <a:t>AT HUGHES STADIUM</a:t>
            </a:r>
            <a:endParaRPr/>
          </a:p>
        </p:txBody>
      </p:sp>
      <p:sp>
        <p:nvSpPr>
          <p:cNvPr id="134" name="Google Shape;134;p1"/>
          <p:cNvSpPr txBox="1"/>
          <p:nvPr>
            <p:ph idx="1" type="subTitle"/>
          </p:nvPr>
        </p:nvSpPr>
        <p:spPr>
          <a:xfrm>
            <a:off x="2695194" y="5718066"/>
            <a:ext cx="6801612" cy="736976"/>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SzPts val="1700"/>
              <a:buNone/>
            </a:pPr>
            <a:r>
              <a:rPr b="1" lang="en-US" sz="1700">
                <a:solidFill>
                  <a:srgbClr val="FFFFFF"/>
                </a:solidFill>
              </a:rPr>
              <a:t>Becca Windell</a:t>
            </a:r>
            <a:endParaRPr/>
          </a:p>
          <a:p>
            <a:pPr indent="0" lvl="0" marL="0" rtl="0" algn="ctr">
              <a:lnSpc>
                <a:spcPct val="90000"/>
              </a:lnSpc>
              <a:spcBef>
                <a:spcPts val="1000"/>
              </a:spcBef>
              <a:spcAft>
                <a:spcPts val="0"/>
              </a:spcAft>
              <a:buSzPts val="1700"/>
              <a:buNone/>
            </a:pPr>
            <a:r>
              <a:rPr lang="en-US" sz="1700">
                <a:solidFill>
                  <a:srgbClr val="FFFFFF"/>
                </a:solidFill>
              </a:rPr>
              <a:t>Colorado State University</a:t>
            </a:r>
            <a:endParaRPr/>
          </a:p>
        </p:txBody>
      </p:sp>
      <p:pic>
        <p:nvPicPr>
          <p:cNvPr descr="Eastern meadowlark" id="135" name="Google Shape;135;p1"/>
          <p:cNvPicPr preferRelativeResize="0"/>
          <p:nvPr/>
        </p:nvPicPr>
        <p:blipFill rotWithShape="1">
          <a:blip r:embed="rId3">
            <a:alphaModFix/>
          </a:blip>
          <a:srcRect b="26147" l="0" r="0" t="0"/>
          <a:stretch/>
        </p:blipFill>
        <p:spPr>
          <a:xfrm>
            <a:off x="4354534" y="348461"/>
            <a:ext cx="3482932" cy="308053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
          <p:cNvSpPr txBox="1"/>
          <p:nvPr>
            <p:ph type="title"/>
          </p:nvPr>
        </p:nvSpPr>
        <p:spPr>
          <a:xfrm>
            <a:off x="2231136" y="964692"/>
            <a:ext cx="7729728" cy="1188720"/>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a:t>ABOUT ME</a:t>
            </a:r>
            <a:endParaRPr/>
          </a:p>
        </p:txBody>
      </p:sp>
      <p:sp>
        <p:nvSpPr>
          <p:cNvPr id="142" name="Google Shape;142;p2"/>
          <p:cNvSpPr txBox="1"/>
          <p:nvPr>
            <p:ph idx="1" type="body"/>
          </p:nvPr>
        </p:nvSpPr>
        <p:spPr>
          <a:xfrm>
            <a:off x="6286500" y="2791325"/>
            <a:ext cx="4193476" cy="3101983"/>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SzPts val="2400"/>
              <a:buNone/>
            </a:pPr>
            <a:r>
              <a:rPr b="1" lang="en-US" sz="2400"/>
              <a:t>Animal behavior x conservation challenges</a:t>
            </a:r>
            <a:endParaRPr/>
          </a:p>
          <a:p>
            <a:pPr indent="-228600" lvl="0" marL="228600" rtl="0" algn="l">
              <a:lnSpc>
                <a:spcPct val="100000"/>
              </a:lnSpc>
              <a:spcBef>
                <a:spcPts val="1000"/>
              </a:spcBef>
              <a:spcAft>
                <a:spcPts val="0"/>
              </a:spcAft>
              <a:buSzPts val="2400"/>
              <a:buChar char="•"/>
            </a:pPr>
            <a:r>
              <a:rPr lang="en-US" sz="2400"/>
              <a:t>Human-carnivore coexistence</a:t>
            </a:r>
            <a:endParaRPr/>
          </a:p>
          <a:p>
            <a:pPr indent="-228600" lvl="0" marL="228600" rtl="0" algn="l">
              <a:lnSpc>
                <a:spcPct val="100000"/>
              </a:lnSpc>
              <a:spcBef>
                <a:spcPts val="1000"/>
              </a:spcBef>
              <a:spcAft>
                <a:spcPts val="0"/>
              </a:spcAft>
              <a:buSzPts val="2400"/>
              <a:buChar char="•"/>
            </a:pPr>
            <a:r>
              <a:rPr lang="en-US" sz="2400"/>
              <a:t>Wildlife-recreation dynamics</a:t>
            </a:r>
            <a:endParaRPr/>
          </a:p>
          <a:p>
            <a:pPr indent="-228600" lvl="0" marL="228600" rtl="0" algn="l">
              <a:lnSpc>
                <a:spcPct val="100000"/>
              </a:lnSpc>
              <a:spcBef>
                <a:spcPts val="1000"/>
              </a:spcBef>
              <a:spcAft>
                <a:spcPts val="0"/>
              </a:spcAft>
              <a:buSzPts val="2400"/>
              <a:buChar char="•"/>
            </a:pPr>
            <a:r>
              <a:rPr lang="en-US" sz="2400"/>
              <a:t>Species interactions</a:t>
            </a:r>
            <a:endParaRPr/>
          </a:p>
          <a:p>
            <a:pPr indent="-228600" lvl="0" marL="228600" rtl="0" algn="l">
              <a:lnSpc>
                <a:spcPct val="100000"/>
              </a:lnSpc>
              <a:spcBef>
                <a:spcPts val="1000"/>
              </a:spcBef>
              <a:spcAft>
                <a:spcPts val="0"/>
              </a:spcAft>
              <a:buSzPts val="2400"/>
              <a:buChar char="•"/>
            </a:pPr>
            <a:r>
              <a:rPr lang="en-US" sz="2400"/>
              <a:t>Disease dynamics</a:t>
            </a:r>
            <a:endParaRPr/>
          </a:p>
        </p:txBody>
      </p:sp>
      <p:sp>
        <p:nvSpPr>
          <p:cNvPr id="143" name="Google Shape;143;p2"/>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144" name="Google Shape;144;p2"/>
          <p:cNvPicPr preferRelativeResize="0"/>
          <p:nvPr/>
        </p:nvPicPr>
        <p:blipFill rotWithShape="1">
          <a:blip r:embed="rId3">
            <a:alphaModFix/>
          </a:blip>
          <a:srcRect b="5485" l="0" r="0" t="30475"/>
          <a:stretch/>
        </p:blipFill>
        <p:spPr>
          <a:xfrm>
            <a:off x="1490659" y="4779370"/>
            <a:ext cx="4114801" cy="1861461"/>
          </a:xfrm>
          <a:prstGeom prst="rect">
            <a:avLst/>
          </a:prstGeom>
          <a:noFill/>
          <a:ln>
            <a:noFill/>
          </a:ln>
        </p:spPr>
      </p:pic>
      <p:pic>
        <p:nvPicPr>
          <p:cNvPr descr="A fence with a broken fence&#10;&#10;Description automatically generated with medium confidence" id="145" name="Google Shape;145;p2"/>
          <p:cNvPicPr preferRelativeResize="0"/>
          <p:nvPr/>
        </p:nvPicPr>
        <p:blipFill rotWithShape="1">
          <a:blip r:embed="rId4">
            <a:alphaModFix/>
          </a:blip>
          <a:srcRect b="0" l="0" r="0" t="0"/>
          <a:stretch/>
        </p:blipFill>
        <p:spPr>
          <a:xfrm>
            <a:off x="1490659" y="2377860"/>
            <a:ext cx="1720616" cy="2294154"/>
          </a:xfrm>
          <a:prstGeom prst="rect">
            <a:avLst/>
          </a:prstGeom>
          <a:noFill/>
          <a:ln>
            <a:noFill/>
          </a:ln>
        </p:spPr>
      </p:pic>
      <p:pic>
        <p:nvPicPr>
          <p:cNvPr id="146" name="Google Shape;146;p2"/>
          <p:cNvPicPr preferRelativeResize="0"/>
          <p:nvPr/>
        </p:nvPicPr>
        <p:blipFill rotWithShape="1">
          <a:blip r:embed="rId5">
            <a:alphaModFix/>
          </a:blip>
          <a:srcRect b="0" l="0" r="0" t="0"/>
          <a:stretch/>
        </p:blipFill>
        <p:spPr>
          <a:xfrm>
            <a:off x="3338296" y="2377861"/>
            <a:ext cx="2267164" cy="229415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3"/>
          <p:cNvSpPr txBox="1"/>
          <p:nvPr>
            <p:ph type="title"/>
          </p:nvPr>
        </p:nvSpPr>
        <p:spPr>
          <a:xfrm>
            <a:off x="1885156" y="892177"/>
            <a:ext cx="8421688" cy="1325563"/>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rmAutofit/>
          </a:bodyPr>
          <a:lstStyle/>
          <a:p>
            <a:pPr indent="0" lvl="0" marL="0" rtl="0" algn="ctr">
              <a:lnSpc>
                <a:spcPct val="90000"/>
              </a:lnSpc>
              <a:spcBef>
                <a:spcPts val="0"/>
              </a:spcBef>
              <a:spcAft>
                <a:spcPts val="0"/>
              </a:spcAft>
              <a:buClr>
                <a:srgbClr val="3F3F3F"/>
              </a:buClr>
              <a:buSzPts val="2800"/>
              <a:buFont typeface="Gill Sans"/>
              <a:buNone/>
            </a:pPr>
            <a:r>
              <a:rPr lang="en-US"/>
              <a:t>FORT COLLINS WILDLIFE AND COMMUNITY</a:t>
            </a:r>
            <a:endParaRPr/>
          </a:p>
        </p:txBody>
      </p:sp>
      <p:pic>
        <p:nvPicPr>
          <p:cNvPr id="153" name="Google Shape;153;p3"/>
          <p:cNvPicPr preferRelativeResize="0"/>
          <p:nvPr/>
        </p:nvPicPr>
        <p:blipFill rotWithShape="1">
          <a:blip r:embed="rId3">
            <a:alphaModFix/>
          </a:blip>
          <a:srcRect b="0" l="0" r="0" t="0"/>
          <a:stretch/>
        </p:blipFill>
        <p:spPr>
          <a:xfrm>
            <a:off x="5510089" y="2455779"/>
            <a:ext cx="5875185" cy="4182487"/>
          </a:xfrm>
          <a:prstGeom prst="rect">
            <a:avLst/>
          </a:prstGeom>
          <a:noFill/>
          <a:ln cap="flat" cmpd="sng" w="28575">
            <a:solidFill>
              <a:schemeClr val="dk2"/>
            </a:solidFill>
            <a:prstDash val="solid"/>
            <a:round/>
            <a:headEnd len="sm" w="sm" type="none"/>
            <a:tailEnd len="sm" w="sm" type="none"/>
          </a:ln>
        </p:spPr>
      </p:pic>
      <p:pic>
        <p:nvPicPr>
          <p:cNvPr descr="White-tailed prairie dog on Arapaho National Wildlife Refuge" id="154" name="Google Shape;154;p3"/>
          <p:cNvPicPr preferRelativeResize="0"/>
          <p:nvPr/>
        </p:nvPicPr>
        <p:blipFill rotWithShape="1">
          <a:blip r:embed="rId4">
            <a:alphaModFix/>
          </a:blip>
          <a:srcRect b="1532" l="15014" r="25703" t="17790"/>
          <a:stretch/>
        </p:blipFill>
        <p:spPr>
          <a:xfrm>
            <a:off x="988943" y="2443721"/>
            <a:ext cx="2072310" cy="2032565"/>
          </a:xfrm>
          <a:prstGeom prst="rect">
            <a:avLst/>
          </a:prstGeom>
          <a:noFill/>
          <a:ln cap="flat" cmpd="sng" w="28575">
            <a:solidFill>
              <a:schemeClr val="dk2"/>
            </a:solidFill>
            <a:prstDash val="solid"/>
            <a:round/>
            <a:headEnd len="sm" w="sm" type="none"/>
            <a:tailEnd len="sm" w="sm" type="none"/>
          </a:ln>
        </p:spPr>
      </p:pic>
      <p:pic>
        <p:nvPicPr>
          <p:cNvPr descr="Woodhouse's Scrub Jay. Windwhistle Campground, San Juan County, UT" id="155" name="Google Shape;155;p3"/>
          <p:cNvPicPr preferRelativeResize="0"/>
          <p:nvPr/>
        </p:nvPicPr>
        <p:blipFill rotWithShape="1">
          <a:blip r:embed="rId5">
            <a:alphaModFix/>
          </a:blip>
          <a:srcRect b="0" l="0" r="0" t="0"/>
          <a:stretch/>
        </p:blipFill>
        <p:spPr>
          <a:xfrm>
            <a:off x="3197759" y="2455779"/>
            <a:ext cx="2020507" cy="2020507"/>
          </a:xfrm>
          <a:prstGeom prst="rect">
            <a:avLst/>
          </a:prstGeom>
          <a:noFill/>
          <a:ln cap="flat" cmpd="sng" w="28575">
            <a:solidFill>
              <a:schemeClr val="dk2"/>
            </a:solidFill>
            <a:prstDash val="solid"/>
            <a:round/>
            <a:headEnd len="sm" w="sm" type="none"/>
            <a:tailEnd len="sm" w="sm" type="none"/>
          </a:ln>
        </p:spPr>
      </p:pic>
      <p:pic>
        <p:nvPicPr>
          <p:cNvPr descr="Bobcat along the Madison River" id="156" name="Google Shape;156;p3"/>
          <p:cNvPicPr preferRelativeResize="0"/>
          <p:nvPr/>
        </p:nvPicPr>
        <p:blipFill rotWithShape="1">
          <a:blip r:embed="rId6">
            <a:alphaModFix/>
          </a:blip>
          <a:srcRect b="19444" l="46273" r="1694" t="3937"/>
          <a:stretch/>
        </p:blipFill>
        <p:spPr>
          <a:xfrm>
            <a:off x="988942" y="4617758"/>
            <a:ext cx="2087659" cy="2020506"/>
          </a:xfrm>
          <a:prstGeom prst="rect">
            <a:avLst/>
          </a:prstGeom>
          <a:noFill/>
          <a:ln cap="flat" cmpd="sng" w="28575">
            <a:solidFill>
              <a:schemeClr val="dk2"/>
            </a:solidFill>
            <a:prstDash val="solid"/>
            <a:round/>
            <a:headEnd len="sm" w="sm" type="none"/>
            <a:tailEnd len="sm" w="sm" type="none"/>
          </a:ln>
        </p:spPr>
      </p:pic>
      <p:pic>
        <p:nvPicPr>
          <p:cNvPr descr="two-tailed swallowtail, two-tailed tiger swallowtail" id="157" name="Google Shape;157;p3"/>
          <p:cNvPicPr preferRelativeResize="0"/>
          <p:nvPr/>
        </p:nvPicPr>
        <p:blipFill rotWithShape="1">
          <a:blip r:embed="rId7">
            <a:alphaModFix/>
          </a:blip>
          <a:srcRect b="0" l="0" r="0" t="0"/>
          <a:stretch/>
        </p:blipFill>
        <p:spPr>
          <a:xfrm>
            <a:off x="3197759" y="4617759"/>
            <a:ext cx="2020507" cy="2020507"/>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4"/>
          <p:cNvSpPr txBox="1"/>
          <p:nvPr>
            <p:ph type="title"/>
          </p:nvPr>
        </p:nvSpPr>
        <p:spPr>
          <a:xfrm>
            <a:off x="329967" y="806335"/>
            <a:ext cx="5881987" cy="1170148"/>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b" bIns="182875" lIns="182875" spcFirstLastPara="1" rIns="182875" wrap="square" tIns="182875">
            <a:normAutofit/>
          </a:bodyPr>
          <a:lstStyle/>
          <a:p>
            <a:pPr indent="0" lvl="0" marL="0" rtl="0" algn="ctr">
              <a:lnSpc>
                <a:spcPct val="90000"/>
              </a:lnSpc>
              <a:spcBef>
                <a:spcPts val="0"/>
              </a:spcBef>
              <a:spcAft>
                <a:spcPts val="0"/>
              </a:spcAft>
              <a:buClr>
                <a:srgbClr val="3F3F3F"/>
              </a:buClr>
              <a:buSzPts val="2800"/>
              <a:buFont typeface="Gill Sans"/>
              <a:buNone/>
            </a:pPr>
            <a:r>
              <a:rPr lang="en-US"/>
              <a:t>HUMAN DISTURBANCE AND WILDLIFE ADAPTATIONS</a:t>
            </a:r>
            <a:endParaRPr/>
          </a:p>
        </p:txBody>
      </p:sp>
      <p:sp>
        <p:nvSpPr>
          <p:cNvPr id="164" name="Google Shape;164;p4"/>
          <p:cNvSpPr/>
          <p:nvPr>
            <p:ph idx="12" type="sldNum"/>
          </p:nvPr>
        </p:nvSpPr>
        <p:spPr>
          <a:xfrm>
            <a:off x="10934095" y="6356350"/>
            <a:ext cx="419704" cy="365125"/>
          </a:xfrm>
          <a:prstGeom prst="ellipse">
            <a:avLst/>
          </a:prstGeom>
          <a:solidFill>
            <a:srgbClr val="1D1D1D">
              <a:alpha val="69803"/>
            </a:srgbClr>
          </a:solidFill>
          <a:ln>
            <a:noFill/>
          </a:ln>
        </p:spPr>
        <p:txBody>
          <a:bodyPr anchorCtr="0" anchor="ctr" bIns="45700" lIns="18275" spcFirstLastPara="1" rIns="18275" wrap="square" tIns="45700">
            <a:noAutofit/>
          </a:bodyPr>
          <a:lstStyle/>
          <a:p>
            <a:pPr indent="0" lvl="0" marL="0" rtl="0" algn="ctr">
              <a:spcBef>
                <a:spcPts val="0"/>
              </a:spcBef>
              <a:spcAft>
                <a:spcPts val="0"/>
              </a:spcAft>
              <a:buNone/>
            </a:pPr>
            <a:fld id="{00000000-1234-1234-1234-123412341234}" type="slidenum">
              <a:rPr lang="en-US"/>
              <a:t>‹#›</a:t>
            </a:fld>
            <a:endParaRPr/>
          </a:p>
        </p:txBody>
      </p:sp>
      <p:cxnSp>
        <p:nvCxnSpPr>
          <p:cNvPr id="165" name="Google Shape;165;p4"/>
          <p:cNvCxnSpPr/>
          <p:nvPr/>
        </p:nvCxnSpPr>
        <p:spPr>
          <a:xfrm>
            <a:off x="6785717" y="806335"/>
            <a:ext cx="0" cy="5307676"/>
          </a:xfrm>
          <a:prstGeom prst="straightConnector1">
            <a:avLst/>
          </a:prstGeom>
          <a:noFill/>
          <a:ln cap="flat" cmpd="sng" w="127000">
            <a:solidFill>
              <a:schemeClr val="accent2"/>
            </a:solidFill>
            <a:prstDash val="solid"/>
            <a:round/>
            <a:headEnd len="med" w="med" type="triangle"/>
            <a:tailEnd len="med" w="med" type="triangle"/>
          </a:ln>
        </p:spPr>
      </p:cxnSp>
      <p:sp>
        <p:nvSpPr>
          <p:cNvPr id="166" name="Google Shape;166;p4"/>
          <p:cNvSpPr txBox="1"/>
          <p:nvPr/>
        </p:nvSpPr>
        <p:spPr>
          <a:xfrm>
            <a:off x="7459532" y="967619"/>
            <a:ext cx="433009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2800" u="none" cap="none" strike="noStrike">
                <a:solidFill>
                  <a:schemeClr val="dk2"/>
                </a:solidFill>
                <a:latin typeface="Gill Sans"/>
                <a:ea typeface="Gill Sans"/>
                <a:cs typeface="Gill Sans"/>
                <a:sym typeface="Gill Sans"/>
              </a:rPr>
              <a:t>Urban avoiders</a:t>
            </a:r>
            <a:endParaRPr/>
          </a:p>
        </p:txBody>
      </p:sp>
      <p:sp>
        <p:nvSpPr>
          <p:cNvPr id="167" name="Google Shape;167;p4"/>
          <p:cNvSpPr txBox="1"/>
          <p:nvPr/>
        </p:nvSpPr>
        <p:spPr>
          <a:xfrm>
            <a:off x="7459530" y="3167390"/>
            <a:ext cx="433009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2"/>
                </a:solidFill>
                <a:latin typeface="Gill Sans"/>
                <a:ea typeface="Gill Sans"/>
                <a:cs typeface="Gill Sans"/>
                <a:sym typeface="Gill Sans"/>
              </a:rPr>
              <a:t>Urban adapters</a:t>
            </a:r>
            <a:endParaRPr/>
          </a:p>
        </p:txBody>
      </p:sp>
      <p:sp>
        <p:nvSpPr>
          <p:cNvPr id="168" name="Google Shape;168;p4"/>
          <p:cNvSpPr txBox="1"/>
          <p:nvPr/>
        </p:nvSpPr>
        <p:spPr>
          <a:xfrm>
            <a:off x="7396612" y="5115993"/>
            <a:ext cx="4330095"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2800">
                <a:solidFill>
                  <a:schemeClr val="dk2"/>
                </a:solidFill>
                <a:latin typeface="Gill Sans"/>
                <a:ea typeface="Gill Sans"/>
                <a:cs typeface="Gill Sans"/>
                <a:sym typeface="Gill Sans"/>
              </a:rPr>
              <a:t>Urban exploiters</a:t>
            </a:r>
            <a:endParaRPr/>
          </a:p>
        </p:txBody>
      </p:sp>
      <p:pic>
        <p:nvPicPr>
          <p:cNvPr id="169" name="Google Shape;169;p4"/>
          <p:cNvPicPr preferRelativeResize="0"/>
          <p:nvPr/>
        </p:nvPicPr>
        <p:blipFill rotWithShape="1">
          <a:blip r:embed="rId3">
            <a:alphaModFix/>
          </a:blip>
          <a:srcRect b="0" l="0" r="0" t="0"/>
          <a:stretch/>
        </p:blipFill>
        <p:spPr>
          <a:xfrm>
            <a:off x="241241" y="2594904"/>
            <a:ext cx="5970713" cy="3228975"/>
          </a:xfrm>
          <a:prstGeom prst="rect">
            <a:avLst/>
          </a:prstGeom>
          <a:noFill/>
          <a:ln>
            <a:noFill/>
          </a:ln>
        </p:spPr>
      </p:pic>
      <p:sp>
        <p:nvSpPr>
          <p:cNvPr id="170" name="Google Shape;170;p4"/>
          <p:cNvSpPr txBox="1"/>
          <p:nvPr/>
        </p:nvSpPr>
        <p:spPr>
          <a:xfrm>
            <a:off x="7163243" y="196346"/>
            <a:ext cx="408124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Gill Sans"/>
                <a:ea typeface="Gill Sans"/>
                <a:cs typeface="Gill Sans"/>
                <a:sym typeface="Gill Sans"/>
              </a:rPr>
              <a:t>McKinney 2006, Biological Conservation</a:t>
            </a:r>
            <a:endParaRPr/>
          </a:p>
        </p:txBody>
      </p:sp>
      <p:sp>
        <p:nvSpPr>
          <p:cNvPr id="171" name="Google Shape;171;p4"/>
          <p:cNvSpPr txBox="1"/>
          <p:nvPr/>
        </p:nvSpPr>
        <p:spPr>
          <a:xfrm>
            <a:off x="1230338" y="6114011"/>
            <a:ext cx="408124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Gill Sans"/>
                <a:ea typeface="Gill Sans"/>
                <a:cs typeface="Gill Sans"/>
                <a:sym typeface="Gill Sans"/>
              </a:rPr>
              <a:t>Lewis et al. 2021, Ecosphere</a:t>
            </a:r>
            <a:endParaRPr/>
          </a:p>
        </p:txBody>
      </p:sp>
      <p:sp>
        <p:nvSpPr>
          <p:cNvPr id="172" name="Google Shape;172;p4"/>
          <p:cNvSpPr txBox="1"/>
          <p:nvPr/>
        </p:nvSpPr>
        <p:spPr>
          <a:xfrm>
            <a:off x="7396612" y="5639213"/>
            <a:ext cx="44025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chemeClr val="accent3"/>
                </a:solidFill>
                <a:highlight>
                  <a:srgbClr val="FFFFFF"/>
                </a:highlight>
                <a:latin typeface="Open Sans"/>
                <a:ea typeface="Open Sans"/>
                <a:cs typeface="Open Sans"/>
                <a:sym typeface="Open Sans"/>
              </a:rPr>
              <a:t>fox squirrel, red fox, striped skunk</a:t>
            </a:r>
            <a:endParaRPr sz="1800">
              <a:solidFill>
                <a:schemeClr val="accent3"/>
              </a:solidFill>
              <a:latin typeface="Gill Sans"/>
              <a:ea typeface="Gill Sans"/>
              <a:cs typeface="Gill Sans"/>
              <a:sym typeface="Gill Sans"/>
            </a:endParaRPr>
          </a:p>
        </p:txBody>
      </p:sp>
      <p:sp>
        <p:nvSpPr>
          <p:cNvPr id="173" name="Google Shape;173;p4"/>
          <p:cNvSpPr txBox="1"/>
          <p:nvPr/>
        </p:nvSpPr>
        <p:spPr>
          <a:xfrm>
            <a:off x="7459530" y="3690610"/>
            <a:ext cx="44025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chemeClr val="accent3"/>
                </a:solidFill>
                <a:highlight>
                  <a:srgbClr val="FFFFFF"/>
                </a:highlight>
                <a:latin typeface="Open Sans"/>
                <a:ea typeface="Open Sans"/>
                <a:cs typeface="Open Sans"/>
                <a:sym typeface="Open Sans"/>
              </a:rPr>
              <a:t>black bear, coyote, mule deer</a:t>
            </a:r>
            <a:endParaRPr sz="1800">
              <a:solidFill>
                <a:schemeClr val="accent3"/>
              </a:solidFill>
              <a:latin typeface="Gill Sans"/>
              <a:ea typeface="Gill Sans"/>
              <a:cs typeface="Gill Sans"/>
              <a:sym typeface="Gill Sans"/>
            </a:endParaRPr>
          </a:p>
        </p:txBody>
      </p:sp>
      <p:sp>
        <p:nvSpPr>
          <p:cNvPr id="174" name="Google Shape;174;p4"/>
          <p:cNvSpPr txBox="1"/>
          <p:nvPr/>
        </p:nvSpPr>
        <p:spPr>
          <a:xfrm>
            <a:off x="7459530" y="1485871"/>
            <a:ext cx="440250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a:solidFill>
                  <a:schemeClr val="accent3"/>
                </a:solidFill>
                <a:highlight>
                  <a:srgbClr val="FFFFFF"/>
                </a:highlight>
                <a:latin typeface="Open Sans"/>
                <a:ea typeface="Open Sans"/>
                <a:cs typeface="Open Sans"/>
                <a:sym typeface="Open Sans"/>
              </a:rPr>
              <a:t>Abert’s squirrel, bobcat, mountain lion</a:t>
            </a:r>
            <a:endParaRPr sz="1800">
              <a:solidFill>
                <a:schemeClr val="accent3"/>
              </a:solidFill>
              <a:latin typeface="Gill Sans"/>
              <a:ea typeface="Gill Sans"/>
              <a:cs typeface="Gill Sans"/>
              <a:sym typeface="Gill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5"/>
          <p:cNvSpPr txBox="1"/>
          <p:nvPr>
            <p:ph type="title"/>
          </p:nvPr>
        </p:nvSpPr>
        <p:spPr>
          <a:xfrm>
            <a:off x="357809" y="2633317"/>
            <a:ext cx="3597965" cy="1627792"/>
          </a:xfrm>
          <a:prstGeom prst="rect">
            <a:avLst/>
          </a:prstGeom>
          <a:solidFill>
            <a:srgbClr val="FFFFFF"/>
          </a:solidFill>
          <a:ln cap="sq" cmpd="sng" w="31750">
            <a:solidFill>
              <a:srgbClr val="404040"/>
            </a:solidFill>
            <a:prstDash val="solid"/>
            <a:miter lim="800000"/>
            <a:headEnd len="sm" w="sm" type="none"/>
            <a:tailEnd len="sm" w="sm" type="none"/>
          </a:ln>
        </p:spPr>
        <p:txBody>
          <a:bodyPr anchorCtr="1" anchor="ctr" bIns="182875" lIns="274300" spcFirstLastPara="1" rIns="274300" wrap="square" tIns="182875">
            <a:normAutofit/>
          </a:bodyPr>
          <a:lstStyle/>
          <a:p>
            <a:pPr indent="0" lvl="0" marL="0" rtl="0" algn="ctr">
              <a:lnSpc>
                <a:spcPct val="90000"/>
              </a:lnSpc>
              <a:spcBef>
                <a:spcPts val="0"/>
              </a:spcBef>
              <a:spcAft>
                <a:spcPts val="0"/>
              </a:spcAft>
              <a:buClr>
                <a:srgbClr val="262626"/>
              </a:buClr>
              <a:buSzPts val="2800"/>
              <a:buFont typeface="Gill Sans"/>
              <a:buNone/>
            </a:pPr>
            <a:r>
              <a:rPr lang="en-US">
                <a:solidFill>
                  <a:srgbClr val="262626"/>
                </a:solidFill>
              </a:rPr>
              <a:t>CONSERVATION DEVELOPMENT</a:t>
            </a:r>
            <a:endParaRPr/>
          </a:p>
        </p:txBody>
      </p:sp>
      <p:sp>
        <p:nvSpPr>
          <p:cNvPr id="181" name="Google Shape;181;p5"/>
          <p:cNvSpPr/>
          <p:nvPr>
            <p:ph idx="12" type="sldNum"/>
          </p:nvPr>
        </p:nvSpPr>
        <p:spPr>
          <a:xfrm>
            <a:off x="10758922" y="6217920"/>
            <a:ext cx="365760" cy="365760"/>
          </a:xfrm>
          <a:prstGeom prst="ellipse">
            <a:avLst/>
          </a:prstGeom>
          <a:solidFill>
            <a:srgbClr val="1D1D1D">
              <a:alpha val="69803"/>
            </a:srgbClr>
          </a:solidFill>
          <a:ln>
            <a:noFill/>
          </a:ln>
        </p:spPr>
        <p:txBody>
          <a:bodyPr anchorCtr="0" anchor="ctr" bIns="45700" lIns="18275" spcFirstLastPara="1" rIns="18275" wrap="square" tIns="45700">
            <a:normAutofit/>
          </a:bodyPr>
          <a:lstStyle/>
          <a:p>
            <a:pPr indent="0" lvl="0" marL="0" rtl="0" algn="ctr">
              <a:lnSpc>
                <a:spcPct val="90000"/>
              </a:lnSpc>
              <a:spcBef>
                <a:spcPts val="0"/>
              </a:spcBef>
              <a:spcAft>
                <a:spcPts val="0"/>
              </a:spcAft>
              <a:buNone/>
            </a:pPr>
            <a:fld id="{00000000-1234-1234-1234-123412341234}" type="slidenum">
              <a:rPr lang="en-US" sz="1100"/>
              <a:t>‹#›</a:t>
            </a:fld>
            <a:endParaRPr sz="1100"/>
          </a:p>
        </p:txBody>
      </p:sp>
      <p:sp>
        <p:nvSpPr>
          <p:cNvPr id="182" name="Google Shape;182;p5"/>
          <p:cNvSpPr txBox="1"/>
          <p:nvPr/>
        </p:nvSpPr>
        <p:spPr>
          <a:xfrm>
            <a:off x="1121822" y="4352544"/>
            <a:ext cx="2410650" cy="1239894"/>
          </a:xfrm>
          <a:prstGeom prst="rect">
            <a:avLst/>
          </a:prstGeom>
          <a:noFill/>
          <a:ln>
            <a:noFill/>
          </a:ln>
        </p:spPr>
        <p:txBody>
          <a:bodyPr anchorCtr="0" anchor="t" bIns="45700" lIns="91425" spcFirstLastPara="1" rIns="91425" wrap="square" tIns="45700">
            <a:normAutofit/>
          </a:bodyPr>
          <a:lstStyle/>
          <a:p>
            <a:pPr indent="0" lvl="0" marL="0" marR="0" rtl="0" algn="ctr">
              <a:spcBef>
                <a:spcPts val="0"/>
              </a:spcBef>
              <a:spcAft>
                <a:spcPts val="0"/>
              </a:spcAft>
              <a:buNone/>
            </a:pPr>
            <a:r>
              <a:rPr lang="en-US" sz="1800">
                <a:solidFill>
                  <a:srgbClr val="FFFFFF"/>
                </a:solidFill>
                <a:latin typeface="Gill Sans"/>
                <a:ea typeface="Gill Sans"/>
                <a:cs typeface="Gill Sans"/>
                <a:sym typeface="Gill Sans"/>
              </a:rPr>
              <a:t>Dertien et al. 2021, Nature Conservation</a:t>
            </a:r>
            <a:endParaRPr/>
          </a:p>
        </p:txBody>
      </p:sp>
      <p:pic>
        <p:nvPicPr>
          <p:cNvPr id="183" name="Google Shape;183;p5"/>
          <p:cNvPicPr preferRelativeResize="0"/>
          <p:nvPr/>
        </p:nvPicPr>
        <p:blipFill rotWithShape="1">
          <a:blip r:embed="rId3">
            <a:alphaModFix/>
          </a:blip>
          <a:srcRect b="0" l="0" r="0" t="0"/>
          <a:stretch/>
        </p:blipFill>
        <p:spPr>
          <a:xfrm>
            <a:off x="4190393" y="817478"/>
            <a:ext cx="7706186" cy="5259471"/>
          </a:xfrm>
          <a:prstGeom prst="rect">
            <a:avLst/>
          </a:prstGeom>
          <a:noFill/>
          <a:ln>
            <a:noFill/>
          </a:ln>
        </p:spPr>
      </p:pic>
      <p:sp>
        <p:nvSpPr>
          <p:cNvPr id="184" name="Google Shape;184;p5"/>
          <p:cNvSpPr txBox="1"/>
          <p:nvPr/>
        </p:nvSpPr>
        <p:spPr>
          <a:xfrm>
            <a:off x="5925502" y="6206035"/>
            <a:ext cx="408124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Gill Sans"/>
                <a:ea typeface="Gill Sans"/>
                <a:cs typeface="Gill Sans"/>
                <a:sym typeface="Gill Sans"/>
              </a:rPr>
              <a:t>Farr et al. 2017, Ecological Applications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6"/>
          <p:cNvSpPr/>
          <p:nvPr/>
        </p:nvSpPr>
        <p:spPr>
          <a:xfrm>
            <a:off x="0" y="0"/>
            <a:ext cx="12191999"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91" name="Google Shape;191;p6"/>
          <p:cNvSpPr/>
          <p:nvPr/>
        </p:nvSpPr>
        <p:spPr>
          <a:xfrm>
            <a:off x="1" y="1"/>
            <a:ext cx="4654296" cy="68580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Gill Sans"/>
              <a:ea typeface="Gill Sans"/>
              <a:cs typeface="Gill Sans"/>
              <a:sym typeface="Gill Sans"/>
            </a:endParaRPr>
          </a:p>
        </p:txBody>
      </p:sp>
      <p:sp>
        <p:nvSpPr>
          <p:cNvPr id="192" name="Google Shape;192;p6"/>
          <p:cNvSpPr txBox="1"/>
          <p:nvPr>
            <p:ph type="ctrTitle"/>
          </p:nvPr>
        </p:nvSpPr>
        <p:spPr>
          <a:xfrm>
            <a:off x="804672" y="2404872"/>
            <a:ext cx="3044950" cy="1627792"/>
          </a:xfrm>
          <a:prstGeom prst="rect">
            <a:avLst/>
          </a:prstGeom>
          <a:solidFill>
            <a:srgbClr val="FFFFFF"/>
          </a:solidFill>
          <a:ln cap="sq" cmpd="sng" w="31750">
            <a:solidFill>
              <a:srgbClr val="404040"/>
            </a:solidFill>
            <a:prstDash val="solid"/>
            <a:miter lim="800000"/>
            <a:headEnd len="sm" w="sm" type="none"/>
            <a:tailEnd len="sm" w="sm" type="none"/>
          </a:ln>
        </p:spPr>
        <p:txBody>
          <a:bodyPr anchorCtr="1" anchor="ctr" bIns="182875" lIns="274300" spcFirstLastPara="1" rIns="274300" wrap="square" tIns="182875">
            <a:normAutofit/>
          </a:bodyPr>
          <a:lstStyle/>
          <a:p>
            <a:pPr indent="0" lvl="0" marL="0" rtl="0" algn="ctr">
              <a:lnSpc>
                <a:spcPct val="90000"/>
              </a:lnSpc>
              <a:spcBef>
                <a:spcPts val="0"/>
              </a:spcBef>
              <a:spcAft>
                <a:spcPts val="0"/>
              </a:spcAft>
              <a:buClr>
                <a:srgbClr val="262626"/>
              </a:buClr>
              <a:buSzPts val="2000"/>
              <a:buFont typeface="Gill Sans"/>
              <a:buNone/>
            </a:pPr>
            <a:r>
              <a:rPr lang="en-US" sz="2000">
                <a:solidFill>
                  <a:srgbClr val="262626"/>
                </a:solidFill>
              </a:rPr>
              <a:t>CONNECT EVERYONE TO NATURE</a:t>
            </a:r>
            <a:endParaRPr/>
          </a:p>
        </p:txBody>
      </p:sp>
      <p:pic>
        <p:nvPicPr>
          <p:cNvPr id="193" name="Google Shape;193;p6"/>
          <p:cNvPicPr preferRelativeResize="0"/>
          <p:nvPr/>
        </p:nvPicPr>
        <p:blipFill rotWithShape="1">
          <a:blip r:embed="rId3">
            <a:alphaModFix/>
          </a:blip>
          <a:srcRect b="0" l="0" r="0" t="0"/>
          <a:stretch/>
        </p:blipFill>
        <p:spPr>
          <a:xfrm>
            <a:off x="4703270" y="253947"/>
            <a:ext cx="7343211" cy="5929642"/>
          </a:xfrm>
          <a:prstGeom prst="rect">
            <a:avLst/>
          </a:prstGeom>
          <a:noFill/>
          <a:ln>
            <a:noFill/>
          </a:ln>
        </p:spPr>
      </p:pic>
      <p:sp>
        <p:nvSpPr>
          <p:cNvPr id="194" name="Google Shape;194;p6"/>
          <p:cNvSpPr txBox="1"/>
          <p:nvPr/>
        </p:nvSpPr>
        <p:spPr>
          <a:xfrm>
            <a:off x="6497002" y="6336128"/>
            <a:ext cx="4081244"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Gill Sans"/>
                <a:ea typeface="Gill Sans"/>
                <a:cs typeface="Gill Sans"/>
                <a:sym typeface="Gill Sans"/>
              </a:rPr>
              <a:t>Schell et al. 2020, Science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7"/>
          <p:cNvSpPr txBox="1"/>
          <p:nvPr>
            <p:ph type="ctrTitle"/>
          </p:nvPr>
        </p:nvSpPr>
        <p:spPr>
          <a:xfrm>
            <a:off x="557851" y="2676262"/>
            <a:ext cx="4179570" cy="1640048"/>
          </a:xfrm>
          <a:prstGeom prst="rect">
            <a:avLst/>
          </a:prstGeom>
          <a:solidFill>
            <a:srgbClr val="FFFFFF"/>
          </a:solidFill>
          <a:ln cap="sq" cmpd="sng" w="31750">
            <a:solidFill>
              <a:srgbClr val="404040"/>
            </a:solidFill>
            <a:prstDash val="solid"/>
            <a:miter lim="800000"/>
            <a:headEnd len="sm" w="sm" type="none"/>
            <a:tailEnd len="sm" w="sm" type="none"/>
          </a:ln>
        </p:spPr>
        <p:txBody>
          <a:bodyPr anchorCtr="0" anchor="ctr" bIns="182875" lIns="182875" spcFirstLastPara="1" rIns="182875" wrap="square" tIns="182875">
            <a:noAutofit/>
          </a:bodyPr>
          <a:lstStyle/>
          <a:p>
            <a:pPr indent="0" lvl="0" marL="0" rtl="0" algn="ctr">
              <a:lnSpc>
                <a:spcPct val="90000"/>
              </a:lnSpc>
              <a:spcBef>
                <a:spcPts val="0"/>
              </a:spcBef>
              <a:spcAft>
                <a:spcPts val="0"/>
              </a:spcAft>
              <a:buClr>
                <a:srgbClr val="3F3F3F"/>
              </a:buClr>
              <a:buSzPts val="3600"/>
              <a:buFont typeface="Gill Sans"/>
              <a:buNone/>
            </a:pPr>
            <a:r>
              <a:rPr lang="en-US"/>
              <a:t>A VISON FOR HUGHES</a:t>
            </a:r>
            <a:endParaRPr/>
          </a:p>
        </p:txBody>
      </p:sp>
      <p:grpSp>
        <p:nvGrpSpPr>
          <p:cNvPr id="201" name="Google Shape;201;p7"/>
          <p:cNvGrpSpPr/>
          <p:nvPr/>
        </p:nvGrpSpPr>
        <p:grpSpPr>
          <a:xfrm>
            <a:off x="5167618" y="241743"/>
            <a:ext cx="6694502" cy="6402336"/>
            <a:chOff x="0" y="2658"/>
            <a:chExt cx="6694502" cy="6402336"/>
          </a:xfrm>
        </p:grpSpPr>
        <p:sp>
          <p:nvSpPr>
            <p:cNvPr id="202" name="Google Shape;202;p7"/>
            <p:cNvSpPr/>
            <p:nvPr/>
          </p:nvSpPr>
          <p:spPr>
            <a:xfrm>
              <a:off x="0" y="2658"/>
              <a:ext cx="6694502" cy="1347300"/>
            </a:xfrm>
            <a:prstGeom prst="roundRect">
              <a:avLst>
                <a:gd fmla="val 10000" name="adj"/>
              </a:avLst>
            </a:prstGeom>
            <a:solidFill>
              <a:srgbClr val="FBDF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
            <p:cNvSpPr/>
            <p:nvPr/>
          </p:nvSpPr>
          <p:spPr>
            <a:xfrm>
              <a:off x="407558" y="305800"/>
              <a:ext cx="741015" cy="741015"/>
            </a:xfrm>
            <a:prstGeom prst="rect">
              <a:avLst/>
            </a:prstGeom>
            <a:blipFill rotWithShape="1">
              <a:blip r:embed="rId3">
                <a:alphaModFix/>
              </a:blip>
              <a:stretch>
                <a:fillRect b="0" l="0" r="0"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7"/>
            <p:cNvSpPr/>
            <p:nvPr/>
          </p:nvSpPr>
          <p:spPr>
            <a:xfrm>
              <a:off x="1556132" y="2658"/>
              <a:ext cx="5138369" cy="134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7"/>
            <p:cNvSpPr txBox="1"/>
            <p:nvPr/>
          </p:nvSpPr>
          <p:spPr>
            <a:xfrm>
              <a:off x="1556132" y="2658"/>
              <a:ext cx="5138369" cy="1347300"/>
            </a:xfrm>
            <a:prstGeom prst="rect">
              <a:avLst/>
            </a:prstGeom>
            <a:noFill/>
            <a:ln>
              <a:noFill/>
            </a:ln>
          </p:spPr>
          <p:txBody>
            <a:bodyPr anchorCtr="0" anchor="ctr" bIns="142575" lIns="142575" spcFirstLastPara="1" rIns="142575" wrap="square" tIns="142575">
              <a:noAutofit/>
            </a:bodyPr>
            <a:lstStyle/>
            <a:p>
              <a:pPr indent="0" lvl="0" marL="0" marR="0" rtl="0" algn="l">
                <a:lnSpc>
                  <a:spcPct val="100000"/>
                </a:lnSpc>
                <a:spcBef>
                  <a:spcPts val="0"/>
                </a:spcBef>
                <a:spcAft>
                  <a:spcPts val="0"/>
                </a:spcAft>
                <a:buClr>
                  <a:schemeClr val="dk1"/>
                </a:buClr>
                <a:buSzPts val="2200"/>
                <a:buFont typeface="Gill Sans"/>
                <a:buNone/>
              </a:pPr>
              <a:r>
                <a:rPr lang="en-US" sz="2200">
                  <a:solidFill>
                    <a:schemeClr val="dk1"/>
                  </a:solidFill>
                  <a:latin typeface="Gill Sans"/>
                  <a:ea typeface="Gill Sans"/>
                  <a:cs typeface="Gill Sans"/>
                  <a:sym typeface="Gill Sans"/>
                </a:rPr>
                <a:t>Advocate for multiple, shared uses for people and wildlife</a:t>
              </a:r>
              <a:endParaRPr/>
            </a:p>
          </p:txBody>
        </p:sp>
        <p:sp>
          <p:nvSpPr>
            <p:cNvPr id="206" name="Google Shape;206;p7"/>
            <p:cNvSpPr/>
            <p:nvPr/>
          </p:nvSpPr>
          <p:spPr>
            <a:xfrm>
              <a:off x="0" y="1671869"/>
              <a:ext cx="6694502" cy="1347300"/>
            </a:xfrm>
            <a:prstGeom prst="roundRect">
              <a:avLst>
                <a:gd fmla="val 10000" name="adj"/>
              </a:avLst>
            </a:prstGeom>
            <a:solidFill>
              <a:srgbClr val="FBDF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7"/>
            <p:cNvSpPr/>
            <p:nvPr/>
          </p:nvSpPr>
          <p:spPr>
            <a:xfrm>
              <a:off x="407558" y="1989926"/>
              <a:ext cx="741015" cy="741015"/>
            </a:xfrm>
            <a:prstGeom prst="rect">
              <a:avLst/>
            </a:prstGeom>
            <a:blipFill rotWithShape="1">
              <a:blip r:embed="rId4">
                <a:alphaModFix/>
              </a:blip>
              <a:stretch>
                <a:fillRect b="0" l="0" r="0"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7"/>
            <p:cNvSpPr/>
            <p:nvPr/>
          </p:nvSpPr>
          <p:spPr>
            <a:xfrm>
              <a:off x="1524470" y="1664802"/>
              <a:ext cx="4842273" cy="1341574"/>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txBox="1"/>
            <p:nvPr/>
          </p:nvSpPr>
          <p:spPr>
            <a:xfrm>
              <a:off x="1524470" y="1664802"/>
              <a:ext cx="4842273" cy="1341574"/>
            </a:xfrm>
            <a:prstGeom prst="rect">
              <a:avLst/>
            </a:prstGeom>
            <a:noFill/>
            <a:ln>
              <a:noFill/>
            </a:ln>
          </p:spPr>
          <p:txBody>
            <a:bodyPr anchorCtr="0" anchor="ctr" bIns="142575" lIns="142575" spcFirstLastPara="1" rIns="142575" wrap="square" tIns="142575">
              <a:noAutofit/>
            </a:bodyPr>
            <a:lstStyle/>
            <a:p>
              <a:pPr indent="0" lvl="0" marL="0" marR="0" rtl="0" algn="l">
                <a:lnSpc>
                  <a:spcPct val="100000"/>
                </a:lnSpc>
                <a:spcBef>
                  <a:spcPts val="0"/>
                </a:spcBef>
                <a:spcAft>
                  <a:spcPts val="0"/>
                </a:spcAft>
                <a:buClr>
                  <a:schemeClr val="dk1"/>
                </a:buClr>
                <a:buSzPts val="2200"/>
                <a:buFont typeface="Gill Sans"/>
                <a:buNone/>
              </a:pPr>
              <a:r>
                <a:rPr lang="en-US" sz="2200">
                  <a:solidFill>
                    <a:schemeClr val="dk1"/>
                  </a:solidFill>
                  <a:latin typeface="Gill Sans"/>
                  <a:ea typeface="Gill Sans"/>
                  <a:cs typeface="Gill Sans"/>
                  <a:sym typeface="Gill Sans"/>
                </a:rPr>
                <a:t>Strengthen connection and access to the outdoors and nature</a:t>
              </a:r>
              <a:endParaRPr/>
            </a:p>
          </p:txBody>
        </p:sp>
        <p:sp>
          <p:nvSpPr>
            <p:cNvPr id="210" name="Google Shape;210;p7"/>
            <p:cNvSpPr/>
            <p:nvPr/>
          </p:nvSpPr>
          <p:spPr>
            <a:xfrm>
              <a:off x="4568658" y="1686784"/>
              <a:ext cx="2125843" cy="134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7"/>
            <p:cNvSpPr txBox="1"/>
            <p:nvPr/>
          </p:nvSpPr>
          <p:spPr>
            <a:xfrm>
              <a:off x="4568658" y="1686784"/>
              <a:ext cx="2125843" cy="1347300"/>
            </a:xfrm>
            <a:prstGeom prst="rect">
              <a:avLst/>
            </a:prstGeom>
            <a:noFill/>
            <a:ln>
              <a:noFill/>
            </a:ln>
          </p:spPr>
          <p:txBody>
            <a:bodyPr anchorCtr="0" anchor="ctr" bIns="142575" lIns="142575" spcFirstLastPara="1" rIns="142575" wrap="square" tIns="142575">
              <a:noAutofit/>
            </a:bodyPr>
            <a:lstStyle/>
            <a:p>
              <a:pPr indent="0" lvl="0" marL="0" marR="0" rtl="0" algn="l">
                <a:lnSpc>
                  <a:spcPct val="100000"/>
                </a:lnSpc>
                <a:spcBef>
                  <a:spcPts val="0"/>
                </a:spcBef>
                <a:spcAft>
                  <a:spcPts val="0"/>
                </a:spcAft>
                <a:buClr>
                  <a:schemeClr val="dk1"/>
                </a:buClr>
                <a:buSzPts val="1800"/>
                <a:buFont typeface="Gill Sans"/>
                <a:buNone/>
              </a:pPr>
              <a:r>
                <a:t/>
              </a:r>
              <a:endParaRPr sz="1800">
                <a:solidFill>
                  <a:schemeClr val="dk1"/>
                </a:solidFill>
                <a:latin typeface="Gill Sans"/>
                <a:ea typeface="Gill Sans"/>
                <a:cs typeface="Gill Sans"/>
                <a:sym typeface="Gill Sans"/>
              </a:endParaRPr>
            </a:p>
          </p:txBody>
        </p:sp>
        <p:sp>
          <p:nvSpPr>
            <p:cNvPr id="212" name="Google Shape;212;p7"/>
            <p:cNvSpPr/>
            <p:nvPr/>
          </p:nvSpPr>
          <p:spPr>
            <a:xfrm>
              <a:off x="0" y="3370910"/>
              <a:ext cx="6694502" cy="1347300"/>
            </a:xfrm>
            <a:prstGeom prst="roundRect">
              <a:avLst>
                <a:gd fmla="val 10000" name="adj"/>
              </a:avLst>
            </a:prstGeom>
            <a:solidFill>
              <a:srgbClr val="FBDF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7"/>
            <p:cNvSpPr/>
            <p:nvPr/>
          </p:nvSpPr>
          <p:spPr>
            <a:xfrm>
              <a:off x="407558" y="3674052"/>
              <a:ext cx="741015" cy="741015"/>
            </a:xfrm>
            <a:prstGeom prst="rect">
              <a:avLst/>
            </a:prstGeom>
            <a:blipFill rotWithShape="1">
              <a:blip r:embed="rId5">
                <a:alphaModFix/>
              </a:blip>
              <a:stretch>
                <a:fillRect b="0" l="0" r="0"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7"/>
            <p:cNvSpPr/>
            <p:nvPr/>
          </p:nvSpPr>
          <p:spPr>
            <a:xfrm>
              <a:off x="1556132" y="3370910"/>
              <a:ext cx="5138369" cy="134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txBox="1"/>
            <p:nvPr/>
          </p:nvSpPr>
          <p:spPr>
            <a:xfrm>
              <a:off x="1556132" y="3370910"/>
              <a:ext cx="5138369" cy="1347300"/>
            </a:xfrm>
            <a:prstGeom prst="rect">
              <a:avLst/>
            </a:prstGeom>
            <a:noFill/>
            <a:ln>
              <a:noFill/>
            </a:ln>
          </p:spPr>
          <p:txBody>
            <a:bodyPr anchorCtr="0" anchor="ctr" bIns="142575" lIns="142575" spcFirstLastPara="1" rIns="142575" wrap="square" tIns="142575">
              <a:noAutofit/>
            </a:bodyPr>
            <a:lstStyle/>
            <a:p>
              <a:pPr indent="0" lvl="0" marL="0" marR="0" rtl="0" algn="l">
                <a:lnSpc>
                  <a:spcPct val="100000"/>
                </a:lnSpc>
                <a:spcBef>
                  <a:spcPts val="0"/>
                </a:spcBef>
                <a:spcAft>
                  <a:spcPts val="0"/>
                </a:spcAft>
                <a:buClr>
                  <a:schemeClr val="dk1"/>
                </a:buClr>
                <a:buSzPts val="2200"/>
                <a:buFont typeface="Gill Sans"/>
                <a:buNone/>
              </a:pPr>
              <a:r>
                <a:rPr lang="en-US" sz="2200">
                  <a:solidFill>
                    <a:schemeClr val="dk1"/>
                  </a:solidFill>
                  <a:latin typeface="Gill Sans"/>
                  <a:ea typeface="Gill Sans"/>
                  <a:cs typeface="Gill Sans"/>
                  <a:sym typeface="Gill Sans"/>
                </a:rPr>
                <a:t>Minimize disturbance to areas restored to support wildlife</a:t>
              </a:r>
              <a:endParaRPr/>
            </a:p>
          </p:txBody>
        </p:sp>
        <p:sp>
          <p:nvSpPr>
            <p:cNvPr id="216" name="Google Shape;216;p7"/>
            <p:cNvSpPr/>
            <p:nvPr/>
          </p:nvSpPr>
          <p:spPr>
            <a:xfrm>
              <a:off x="0" y="5057694"/>
              <a:ext cx="6694502" cy="1347300"/>
            </a:xfrm>
            <a:prstGeom prst="roundRect">
              <a:avLst>
                <a:gd fmla="val 10000" name="adj"/>
              </a:avLst>
            </a:prstGeom>
            <a:solidFill>
              <a:srgbClr val="FBDFC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7"/>
            <p:cNvSpPr/>
            <p:nvPr/>
          </p:nvSpPr>
          <p:spPr>
            <a:xfrm>
              <a:off x="407558" y="5358178"/>
              <a:ext cx="741015" cy="741015"/>
            </a:xfrm>
            <a:prstGeom prst="rect">
              <a:avLst/>
            </a:prstGeom>
            <a:blipFill rotWithShape="1">
              <a:blip r:embed="rId6">
                <a:alphaModFix/>
              </a:blip>
              <a:stretch>
                <a:fillRect b="0" l="0" r="0" t="0"/>
              </a:stretch>
            </a:blipFill>
            <a:ln cap="flat" cmpd="sng" w="127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7"/>
            <p:cNvSpPr/>
            <p:nvPr/>
          </p:nvSpPr>
          <p:spPr>
            <a:xfrm>
              <a:off x="1556132" y="5055035"/>
              <a:ext cx="5138369" cy="1347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7"/>
            <p:cNvSpPr txBox="1"/>
            <p:nvPr/>
          </p:nvSpPr>
          <p:spPr>
            <a:xfrm>
              <a:off x="1556132" y="5055035"/>
              <a:ext cx="5138369" cy="1347300"/>
            </a:xfrm>
            <a:prstGeom prst="rect">
              <a:avLst/>
            </a:prstGeom>
            <a:noFill/>
            <a:ln>
              <a:noFill/>
            </a:ln>
          </p:spPr>
          <p:txBody>
            <a:bodyPr anchorCtr="0" anchor="ctr" bIns="142575" lIns="142575" spcFirstLastPara="1" rIns="142575" wrap="square" tIns="142575">
              <a:noAutofit/>
            </a:bodyPr>
            <a:lstStyle/>
            <a:p>
              <a:pPr indent="0" lvl="0" marL="0" marR="0" rtl="0" algn="l">
                <a:lnSpc>
                  <a:spcPct val="100000"/>
                </a:lnSpc>
                <a:spcBef>
                  <a:spcPts val="0"/>
                </a:spcBef>
                <a:spcAft>
                  <a:spcPts val="0"/>
                </a:spcAft>
                <a:buClr>
                  <a:schemeClr val="dk1"/>
                </a:buClr>
                <a:buSzPts val="2200"/>
                <a:buFont typeface="Gill Sans"/>
                <a:buNone/>
              </a:pPr>
              <a:r>
                <a:rPr lang="en-US" sz="2200">
                  <a:solidFill>
                    <a:schemeClr val="dk1"/>
                  </a:solidFill>
                  <a:latin typeface="Gill Sans"/>
                  <a:ea typeface="Gill Sans"/>
                  <a:cs typeface="Gill Sans"/>
                  <a:sym typeface="Gill Sans"/>
                </a:rPr>
                <a:t>Work with Fort Collins Natural Areas Managers</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2025-04-11T01:02:21Z</dcterms:created>
  <dc:creator>Windell,Becca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